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09" r:id="rId2"/>
    <p:sldId id="328" r:id="rId3"/>
    <p:sldId id="330" r:id="rId4"/>
    <p:sldId id="333" r:id="rId5"/>
    <p:sldId id="329" r:id="rId6"/>
    <p:sldId id="334" r:id="rId7"/>
    <p:sldId id="331" r:id="rId8"/>
    <p:sldId id="332" r:id="rId9"/>
    <p:sldId id="335" r:id="rId10"/>
    <p:sldId id="336" r:id="rId11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gers, Wendy" initials="RW" lastIdx="8" clrIdx="0">
    <p:extLst>
      <p:ext uri="{19B8F6BF-5375-455C-9EA6-DF929625EA0E}">
        <p15:presenceInfo xmlns:p15="http://schemas.microsoft.com/office/powerpoint/2012/main" userId="S-1-5-21-2509641344-1052565914-3260824488-1922753" providerId="AD"/>
      </p:ext>
    </p:extLst>
  </p:cmAuthor>
  <p:cmAuthor id="2" name="Doug Newman" initials="DN" lastIdx="8" clrIdx="1">
    <p:extLst>
      <p:ext uri="{19B8F6BF-5375-455C-9EA6-DF929625EA0E}">
        <p15:presenceInfo xmlns:p15="http://schemas.microsoft.com/office/powerpoint/2012/main" userId="Doug Newman" providerId="None"/>
      </p:ext>
    </p:extLst>
  </p:cmAuthor>
  <p:cmAuthor id="3" name="Francisco, Paul W" initials="FPW" lastIdx="4" clrIdx="2">
    <p:extLst>
      <p:ext uri="{19B8F6BF-5375-455C-9EA6-DF929625EA0E}">
        <p15:presenceInfo xmlns:p15="http://schemas.microsoft.com/office/powerpoint/2012/main" userId="S-1-5-21-2509641344-1052565914-3260824488-427105" providerId="AD"/>
      </p:ext>
    </p:extLst>
  </p:cmAuthor>
  <p:cmAuthor id="4" name="Doug Newman" initials="DN [2]" lastIdx="1" clrIdx="3">
    <p:extLst>
      <p:ext uri="{19B8F6BF-5375-455C-9EA6-DF929625EA0E}">
        <p15:presenceInfo xmlns:p15="http://schemas.microsoft.com/office/powerpoint/2012/main" userId="d0787d194a3ca81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25229E"/>
    <a:srgbClr val="211E8A"/>
    <a:srgbClr val="0A092D"/>
    <a:srgbClr val="EB5215"/>
    <a:srgbClr val="141256"/>
    <a:srgbClr val="181668"/>
    <a:srgbClr val="2817A9"/>
    <a:srgbClr val="0F26B1"/>
    <a:srgbClr val="0326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28C26B-DB1B-4E8E-9261-772E869D35EB}" v="85" dt="2020-03-19T15:14:51.2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3533" autoAdjust="0"/>
  </p:normalViewPr>
  <p:slideViewPr>
    <p:cSldViewPr snapToGrid="0">
      <p:cViewPr>
        <p:scale>
          <a:sx n="51" d="100"/>
          <a:sy n="51" d="100"/>
        </p:scale>
        <p:origin x="1032" y="548"/>
      </p:cViewPr>
      <p:guideLst/>
    </p:cSldViewPr>
  </p:slideViewPr>
  <p:outlineViewPr>
    <p:cViewPr>
      <p:scale>
        <a:sx n="33" d="100"/>
        <a:sy n="33" d="100"/>
      </p:scale>
      <p:origin x="0" y="-41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ug Newman" userId="d0787d194a3ca811" providerId="LiveId" clId="{3C40A93E-F539-4B0C-B3DA-CC75157E5207}"/>
    <pc:docChg chg="undo redo custSel addSld modSld">
      <pc:chgData name="Doug Newman" userId="d0787d194a3ca811" providerId="LiveId" clId="{3C40A93E-F539-4B0C-B3DA-CC75157E5207}" dt="2020-02-14T20:10:14.675" v="2007" actId="1076"/>
      <pc:docMkLst>
        <pc:docMk/>
      </pc:docMkLst>
      <pc:sldChg chg="addSp delSp modSp mod">
        <pc:chgData name="Doug Newman" userId="d0787d194a3ca811" providerId="LiveId" clId="{3C40A93E-F539-4B0C-B3DA-CC75157E5207}" dt="2020-02-14T20:10:14.675" v="2007" actId="1076"/>
        <pc:sldMkLst>
          <pc:docMk/>
          <pc:sldMk cId="3985875178" sldId="283"/>
        </pc:sldMkLst>
        <pc:spChg chg="mod">
          <ac:chgData name="Doug Newman" userId="d0787d194a3ca811" providerId="LiveId" clId="{3C40A93E-F539-4B0C-B3DA-CC75157E5207}" dt="2020-02-14T20:10:14.675" v="2007" actId="1076"/>
          <ac:spMkLst>
            <pc:docMk/>
            <pc:sldMk cId="3985875178" sldId="283"/>
            <ac:spMk id="7" creationId="{8B2C66B1-6E50-4810-A5C6-A6FF6C3F8627}"/>
          </ac:spMkLst>
        </pc:spChg>
        <pc:spChg chg="mod">
          <ac:chgData name="Doug Newman" userId="d0787d194a3ca811" providerId="LiveId" clId="{3C40A93E-F539-4B0C-B3DA-CC75157E5207}" dt="2020-02-14T20:01:43.697" v="1786" actId="20577"/>
          <ac:spMkLst>
            <pc:docMk/>
            <pc:sldMk cId="3985875178" sldId="283"/>
            <ac:spMk id="15" creationId="{57A3F696-3924-4DC2-B62B-7B4E406616DB}"/>
          </ac:spMkLst>
        </pc:spChg>
        <pc:cxnChg chg="mod">
          <ac:chgData name="Doug Newman" userId="d0787d194a3ca811" providerId="LiveId" clId="{3C40A93E-F539-4B0C-B3DA-CC75157E5207}" dt="2020-02-14T19:36:25.236" v="609" actId="1038"/>
          <ac:cxnSpMkLst>
            <pc:docMk/>
            <pc:sldMk cId="3985875178" sldId="283"/>
            <ac:cxnSpMk id="4" creationId="{4CEAF168-C6D7-4EEA-8681-50B4EF51438D}"/>
          </ac:cxnSpMkLst>
        </pc:cxnChg>
        <pc:cxnChg chg="add del mod">
          <ac:chgData name="Doug Newman" userId="d0787d194a3ca811" providerId="LiveId" clId="{3C40A93E-F539-4B0C-B3DA-CC75157E5207}" dt="2020-02-14T19:37:00.156" v="610" actId="478"/>
          <ac:cxnSpMkLst>
            <pc:docMk/>
            <pc:sldMk cId="3985875178" sldId="283"/>
            <ac:cxnSpMk id="5" creationId="{54D0F910-AB92-4740-8006-FBAD8B54D7E7}"/>
          </ac:cxnSpMkLst>
        </pc:cxnChg>
      </pc:sldChg>
      <pc:sldChg chg="addSp delSp modSp mod">
        <pc:chgData name="Doug Newman" userId="d0787d194a3ca811" providerId="LiveId" clId="{3C40A93E-F539-4B0C-B3DA-CC75157E5207}" dt="2020-02-14T20:00:11.224" v="1763" actId="1037"/>
        <pc:sldMkLst>
          <pc:docMk/>
          <pc:sldMk cId="3118926613" sldId="309"/>
        </pc:sldMkLst>
        <pc:spChg chg="mod">
          <ac:chgData name="Doug Newman" userId="d0787d194a3ca811" providerId="LiveId" clId="{3C40A93E-F539-4B0C-B3DA-CC75157E5207}" dt="2020-02-14T19:13:47.607" v="291" actId="1076"/>
          <ac:spMkLst>
            <pc:docMk/>
            <pc:sldMk cId="3118926613" sldId="309"/>
            <ac:spMk id="2" creationId="{F2C84F05-9A01-4105-8D55-AF1B66EDF430}"/>
          </ac:spMkLst>
        </pc:spChg>
        <pc:spChg chg="mod">
          <ac:chgData name="Doug Newman" userId="d0787d194a3ca811" providerId="LiveId" clId="{3C40A93E-F539-4B0C-B3DA-CC75157E5207}" dt="2020-02-14T20:00:11.224" v="1763" actId="1037"/>
          <ac:spMkLst>
            <pc:docMk/>
            <pc:sldMk cId="3118926613" sldId="309"/>
            <ac:spMk id="6" creationId="{BED77B9D-4E89-4469-A6E8-1620905A9FE6}"/>
          </ac:spMkLst>
        </pc:spChg>
        <pc:spChg chg="add del">
          <ac:chgData name="Doug Newman" userId="d0787d194a3ca811" providerId="LiveId" clId="{3C40A93E-F539-4B0C-B3DA-CC75157E5207}" dt="2020-02-14T19:22:45.729" v="350"/>
          <ac:spMkLst>
            <pc:docMk/>
            <pc:sldMk cId="3118926613" sldId="309"/>
            <ac:spMk id="11" creationId="{32FD043E-5FE7-406A-BE7A-108F61A7C1AF}"/>
          </ac:spMkLst>
        </pc:spChg>
        <pc:spChg chg="mod">
          <ac:chgData name="Doug Newman" userId="d0787d194a3ca811" providerId="LiveId" clId="{3C40A93E-F539-4B0C-B3DA-CC75157E5207}" dt="2020-02-14T19:17:33.962" v="346" actId="113"/>
          <ac:spMkLst>
            <pc:docMk/>
            <pc:sldMk cId="3118926613" sldId="309"/>
            <ac:spMk id="12" creationId="{DDA8D861-2E88-4168-9718-25921FF0A865}"/>
          </ac:spMkLst>
        </pc:spChg>
        <pc:spChg chg="mod">
          <ac:chgData name="Doug Newman" userId="d0787d194a3ca811" providerId="LiveId" clId="{3C40A93E-F539-4B0C-B3DA-CC75157E5207}" dt="2020-02-14T19:16:59.286" v="343" actId="20577"/>
          <ac:spMkLst>
            <pc:docMk/>
            <pc:sldMk cId="3118926613" sldId="309"/>
            <ac:spMk id="13" creationId="{189ACF68-F043-224D-A80E-29C2A0A1C26F}"/>
          </ac:spMkLst>
        </pc:spChg>
        <pc:spChg chg="add del mod">
          <ac:chgData name="Doug Newman" userId="d0787d194a3ca811" providerId="LiveId" clId="{3C40A93E-F539-4B0C-B3DA-CC75157E5207}" dt="2020-02-14T19:10:05.494" v="64" actId="478"/>
          <ac:spMkLst>
            <pc:docMk/>
            <pc:sldMk cId="3118926613" sldId="309"/>
            <ac:spMk id="14" creationId="{90545843-8958-42B9-B8BA-2D7BCBA0E7A7}"/>
          </ac:spMkLst>
        </pc:spChg>
        <pc:spChg chg="mod">
          <ac:chgData name="Doug Newman" userId="d0787d194a3ca811" providerId="LiveId" clId="{3C40A93E-F539-4B0C-B3DA-CC75157E5207}" dt="2020-02-14T19:11:57.545" v="142" actId="20577"/>
          <ac:spMkLst>
            <pc:docMk/>
            <pc:sldMk cId="3118926613" sldId="309"/>
            <ac:spMk id="24" creationId="{35C493FC-ADAC-494F-8810-3704272FBB41}"/>
          </ac:spMkLst>
        </pc:spChg>
        <pc:picChg chg="mod">
          <ac:chgData name="Doug Newman" userId="d0787d194a3ca811" providerId="LiveId" clId="{3C40A93E-F539-4B0C-B3DA-CC75157E5207}" dt="2020-02-14T19:13:52.217" v="292" actId="1076"/>
          <ac:picMkLst>
            <pc:docMk/>
            <pc:sldMk cId="3118926613" sldId="309"/>
            <ac:picMk id="4" creationId="{C4DD70F0-36F5-C74C-8458-2712DF5899FC}"/>
          </ac:picMkLst>
        </pc:picChg>
        <pc:picChg chg="add del mod">
          <ac:chgData name="Doug Newman" userId="d0787d194a3ca811" providerId="LiveId" clId="{3C40A93E-F539-4B0C-B3DA-CC75157E5207}" dt="2020-02-14T19:08:59.253" v="4" actId="478"/>
          <ac:picMkLst>
            <pc:docMk/>
            <pc:sldMk cId="3118926613" sldId="309"/>
            <ac:picMk id="11" creationId="{BB244442-E4BD-436B-A5B9-AC02048BD3CB}"/>
          </ac:picMkLst>
        </pc:picChg>
      </pc:sldChg>
      <pc:sldChg chg="delSp modSp mod">
        <pc:chgData name="Doug Newman" userId="d0787d194a3ca811" providerId="LiveId" clId="{3C40A93E-F539-4B0C-B3DA-CC75157E5207}" dt="2020-02-14T20:06:52.316" v="2003" actId="313"/>
        <pc:sldMkLst>
          <pc:docMk/>
          <pc:sldMk cId="2673179417" sldId="312"/>
        </pc:sldMkLst>
        <pc:spChg chg="mod">
          <ac:chgData name="Doug Newman" userId="d0787d194a3ca811" providerId="LiveId" clId="{3C40A93E-F539-4B0C-B3DA-CC75157E5207}" dt="2020-02-14T19:51:41.322" v="1328" actId="404"/>
          <ac:spMkLst>
            <pc:docMk/>
            <pc:sldMk cId="2673179417" sldId="312"/>
            <ac:spMk id="2" creationId="{F2C84F05-9A01-4105-8D55-AF1B66EDF430}"/>
          </ac:spMkLst>
        </pc:spChg>
        <pc:spChg chg="mod">
          <ac:chgData name="Doug Newman" userId="d0787d194a3ca811" providerId="LiveId" clId="{3C40A93E-F539-4B0C-B3DA-CC75157E5207}" dt="2020-02-14T20:06:52.316" v="2003" actId="313"/>
          <ac:spMkLst>
            <pc:docMk/>
            <pc:sldMk cId="2673179417" sldId="312"/>
            <ac:spMk id="8" creationId="{C5C8AF70-ACAE-42B6-9289-71D9A68F55F0}"/>
          </ac:spMkLst>
        </pc:spChg>
        <pc:grpChg chg="del">
          <ac:chgData name="Doug Newman" userId="d0787d194a3ca811" providerId="LiveId" clId="{3C40A93E-F539-4B0C-B3DA-CC75157E5207}" dt="2020-02-14T19:43:11.805" v="767" actId="478"/>
          <ac:grpSpMkLst>
            <pc:docMk/>
            <pc:sldMk cId="2673179417" sldId="312"/>
            <ac:grpSpMk id="3" creationId="{6DFA2E73-5FF5-4F34-AC09-863CAAE67984}"/>
          </ac:grpSpMkLst>
        </pc:grpChg>
        <pc:picChg chg="del">
          <ac:chgData name="Doug Newman" userId="d0787d194a3ca811" providerId="LiveId" clId="{3C40A93E-F539-4B0C-B3DA-CC75157E5207}" dt="2020-02-14T19:43:11.805" v="767" actId="478"/>
          <ac:picMkLst>
            <pc:docMk/>
            <pc:sldMk cId="2673179417" sldId="312"/>
            <ac:picMk id="5" creationId="{A21EF4D7-A963-4B71-9EB5-50A18F0A980E}"/>
          </ac:picMkLst>
        </pc:picChg>
        <pc:cxnChg chg="mod">
          <ac:chgData name="Doug Newman" userId="d0787d194a3ca811" providerId="LiveId" clId="{3C40A93E-F539-4B0C-B3DA-CC75157E5207}" dt="2020-02-14T19:52:08.328" v="1331" actId="14100"/>
          <ac:cxnSpMkLst>
            <pc:docMk/>
            <pc:sldMk cId="2673179417" sldId="312"/>
            <ac:cxnSpMk id="4" creationId="{4CEAF168-C6D7-4EEA-8681-50B4EF51438D}"/>
          </ac:cxnSpMkLst>
        </pc:cxnChg>
      </pc:sldChg>
      <pc:sldChg chg="addSp delSp modSp mod">
        <pc:chgData name="Doug Newman" userId="d0787d194a3ca811" providerId="LiveId" clId="{3C40A93E-F539-4B0C-B3DA-CC75157E5207}" dt="2020-02-14T19:24:31.367" v="389" actId="403"/>
        <pc:sldMkLst>
          <pc:docMk/>
          <pc:sldMk cId="3890388191" sldId="326"/>
        </pc:sldMkLst>
        <pc:spChg chg="mod">
          <ac:chgData name="Doug Newman" userId="d0787d194a3ca811" providerId="LiveId" clId="{3C40A93E-F539-4B0C-B3DA-CC75157E5207}" dt="2020-02-14T19:23:51.827" v="384" actId="1076"/>
          <ac:spMkLst>
            <pc:docMk/>
            <pc:sldMk cId="3890388191" sldId="326"/>
            <ac:spMk id="2" creationId="{F2C84F05-9A01-4105-8D55-AF1B66EDF430}"/>
          </ac:spMkLst>
        </pc:spChg>
        <pc:spChg chg="mod">
          <ac:chgData name="Doug Newman" userId="d0787d194a3ca811" providerId="LiveId" clId="{3C40A93E-F539-4B0C-B3DA-CC75157E5207}" dt="2020-02-14T19:24:31.367" v="389" actId="403"/>
          <ac:spMkLst>
            <pc:docMk/>
            <pc:sldMk cId="3890388191" sldId="326"/>
            <ac:spMk id="9" creationId="{EF505E15-4F0E-A042-8D90-5D0BBFDE5EC7}"/>
          </ac:spMkLst>
        </pc:spChg>
        <pc:spChg chg="add">
          <ac:chgData name="Doug Newman" userId="d0787d194a3ca811" providerId="LiveId" clId="{3C40A93E-F539-4B0C-B3DA-CC75157E5207}" dt="2020-02-14T19:22:49.832" v="351"/>
          <ac:spMkLst>
            <pc:docMk/>
            <pc:sldMk cId="3890388191" sldId="326"/>
            <ac:spMk id="10" creationId="{E72DCDE6-97DD-4417-97D3-EDBAFF4ED63D}"/>
          </ac:spMkLst>
        </pc:spChg>
        <pc:spChg chg="del mod">
          <ac:chgData name="Doug Newman" userId="d0787d194a3ca811" providerId="LiveId" clId="{3C40A93E-F539-4B0C-B3DA-CC75157E5207}" dt="2020-02-14T19:22:20.118" v="348" actId="478"/>
          <ac:spMkLst>
            <pc:docMk/>
            <pc:sldMk cId="3890388191" sldId="326"/>
            <ac:spMk id="11" creationId="{02103F92-11C3-2F44-9C7F-BA7EE341F62F}"/>
          </ac:spMkLst>
        </pc:spChg>
      </pc:sldChg>
      <pc:sldChg chg="modSp add mod">
        <pc:chgData name="Doug Newman" userId="d0787d194a3ca811" providerId="LiveId" clId="{3C40A93E-F539-4B0C-B3DA-CC75157E5207}" dt="2020-02-14T19:56:27.952" v="1495" actId="14100"/>
        <pc:sldMkLst>
          <pc:docMk/>
          <pc:sldMk cId="2687841100" sldId="327"/>
        </pc:sldMkLst>
        <pc:spChg chg="mod">
          <ac:chgData name="Doug Newman" userId="d0787d194a3ca811" providerId="LiveId" clId="{3C40A93E-F539-4B0C-B3DA-CC75157E5207}" dt="2020-02-14T19:56:17.717" v="1494" actId="1076"/>
          <ac:spMkLst>
            <pc:docMk/>
            <pc:sldMk cId="2687841100" sldId="327"/>
            <ac:spMk id="2" creationId="{F2C84F05-9A01-4105-8D55-AF1B66EDF430}"/>
          </ac:spMkLst>
        </pc:spChg>
        <pc:cxnChg chg="mod">
          <ac:chgData name="Doug Newman" userId="d0787d194a3ca811" providerId="LiveId" clId="{3C40A93E-F539-4B0C-B3DA-CC75157E5207}" dt="2020-02-14T19:56:27.952" v="1495" actId="14100"/>
          <ac:cxnSpMkLst>
            <pc:docMk/>
            <pc:sldMk cId="2687841100" sldId="327"/>
            <ac:cxnSpMk id="4" creationId="{4CEAF168-C6D7-4EEA-8681-50B4EF51438D}"/>
          </ac:cxnSpMkLst>
        </pc:cxnChg>
      </pc:sldChg>
    </pc:docChg>
  </pc:docChgLst>
  <pc:docChgLst>
    <pc:chgData name="Doug Newman" userId="d0787d194a3ca811" providerId="LiveId" clId="{B328C26B-DB1B-4E8E-9261-772E869D35EB}"/>
    <pc:docChg chg="undo redo custSel addSld delSld modSld sldOrd">
      <pc:chgData name="Doug Newman" userId="d0787d194a3ca811" providerId="LiveId" clId="{B328C26B-DB1B-4E8E-9261-772E869D35EB}" dt="2020-03-19T15:19:19.631" v="8915" actId="404"/>
      <pc:docMkLst>
        <pc:docMk/>
      </pc:docMkLst>
      <pc:sldChg chg="del">
        <pc:chgData name="Doug Newman" userId="d0787d194a3ca811" providerId="LiveId" clId="{B328C26B-DB1B-4E8E-9261-772E869D35EB}" dt="2020-03-18T22:26:27.128" v="5229" actId="47"/>
        <pc:sldMkLst>
          <pc:docMk/>
          <pc:sldMk cId="598725681" sldId="277"/>
        </pc:sldMkLst>
      </pc:sldChg>
      <pc:sldChg chg="del">
        <pc:chgData name="Doug Newman" userId="d0787d194a3ca811" providerId="LiveId" clId="{B328C26B-DB1B-4E8E-9261-772E869D35EB}" dt="2020-03-18T22:26:35.884" v="5231" actId="47"/>
        <pc:sldMkLst>
          <pc:docMk/>
          <pc:sldMk cId="4250729259" sldId="278"/>
        </pc:sldMkLst>
      </pc:sldChg>
      <pc:sldChg chg="del">
        <pc:chgData name="Doug Newman" userId="d0787d194a3ca811" providerId="LiveId" clId="{B328C26B-DB1B-4E8E-9261-772E869D35EB}" dt="2020-03-18T22:26:37.610" v="5232" actId="47"/>
        <pc:sldMkLst>
          <pc:docMk/>
          <pc:sldMk cId="3916659908" sldId="279"/>
        </pc:sldMkLst>
      </pc:sldChg>
      <pc:sldChg chg="delSp modSp del mod">
        <pc:chgData name="Doug Newman" userId="d0787d194a3ca811" providerId="LiveId" clId="{B328C26B-DB1B-4E8E-9261-772E869D35EB}" dt="2020-03-18T23:57:24.801" v="8128" actId="47"/>
        <pc:sldMkLst>
          <pc:docMk/>
          <pc:sldMk cId="3985875178" sldId="283"/>
        </pc:sldMkLst>
        <pc:spChg chg="mod">
          <ac:chgData name="Doug Newman" userId="d0787d194a3ca811" providerId="LiveId" clId="{B328C26B-DB1B-4E8E-9261-772E869D35EB}" dt="2020-03-18T15:44:18.421" v="706" actId="20577"/>
          <ac:spMkLst>
            <pc:docMk/>
            <pc:sldMk cId="3985875178" sldId="283"/>
            <ac:spMk id="2" creationId="{F2C84F05-9A01-4105-8D55-AF1B66EDF430}"/>
          </ac:spMkLst>
        </pc:spChg>
        <pc:spChg chg="del">
          <ac:chgData name="Doug Newman" userId="d0787d194a3ca811" providerId="LiveId" clId="{B328C26B-DB1B-4E8E-9261-772E869D35EB}" dt="2020-03-18T15:50:22.496" v="707" actId="478"/>
          <ac:spMkLst>
            <pc:docMk/>
            <pc:sldMk cId="3985875178" sldId="283"/>
            <ac:spMk id="7" creationId="{8B2C66B1-6E50-4810-A5C6-A6FF6C3F8627}"/>
          </ac:spMkLst>
        </pc:spChg>
        <pc:spChg chg="mod">
          <ac:chgData name="Doug Newman" userId="d0787d194a3ca811" providerId="LiveId" clId="{B328C26B-DB1B-4E8E-9261-772E869D35EB}" dt="2020-03-18T15:51:39.350" v="728" actId="1076"/>
          <ac:spMkLst>
            <pc:docMk/>
            <pc:sldMk cId="3985875178" sldId="283"/>
            <ac:spMk id="15" creationId="{57A3F696-3924-4DC2-B62B-7B4E406616DB}"/>
          </ac:spMkLst>
        </pc:spChg>
        <pc:cxnChg chg="mod">
          <ac:chgData name="Doug Newman" userId="d0787d194a3ca811" providerId="LiveId" clId="{B328C26B-DB1B-4E8E-9261-772E869D35EB}" dt="2020-03-18T15:51:44.790" v="729" actId="1076"/>
          <ac:cxnSpMkLst>
            <pc:docMk/>
            <pc:sldMk cId="3985875178" sldId="283"/>
            <ac:cxnSpMk id="4" creationId="{4CEAF168-C6D7-4EEA-8681-50B4EF51438D}"/>
          </ac:cxnSpMkLst>
        </pc:cxnChg>
      </pc:sldChg>
      <pc:sldChg chg="addSp delSp modSp mod">
        <pc:chgData name="Doug Newman" userId="d0787d194a3ca811" providerId="LiveId" clId="{B328C26B-DB1B-4E8E-9261-772E869D35EB}" dt="2020-03-19T00:15:58.218" v="8382" actId="207"/>
        <pc:sldMkLst>
          <pc:docMk/>
          <pc:sldMk cId="3118926613" sldId="309"/>
        </pc:sldMkLst>
        <pc:spChg chg="mod">
          <ac:chgData name="Doug Newman" userId="d0787d194a3ca811" providerId="LiveId" clId="{B328C26B-DB1B-4E8E-9261-772E869D35EB}" dt="2020-03-18T18:20:34.895" v="2021" actId="113"/>
          <ac:spMkLst>
            <pc:docMk/>
            <pc:sldMk cId="3118926613" sldId="309"/>
            <ac:spMk id="2" creationId="{F2C84F05-9A01-4105-8D55-AF1B66EDF430}"/>
          </ac:spMkLst>
        </pc:spChg>
        <pc:spChg chg="del">
          <ac:chgData name="Doug Newman" userId="d0787d194a3ca811" providerId="LiveId" clId="{B328C26B-DB1B-4E8E-9261-772E869D35EB}" dt="2020-03-18T15:25:40.115" v="37" actId="478"/>
          <ac:spMkLst>
            <pc:docMk/>
            <pc:sldMk cId="3118926613" sldId="309"/>
            <ac:spMk id="6" creationId="{BED77B9D-4E89-4469-A6E8-1620905A9FE6}"/>
          </ac:spMkLst>
        </pc:spChg>
        <pc:spChg chg="mod">
          <ac:chgData name="Doug Newman" userId="d0787d194a3ca811" providerId="LiveId" clId="{B328C26B-DB1B-4E8E-9261-772E869D35EB}" dt="2020-03-19T00:15:58.218" v="8382" actId="207"/>
          <ac:spMkLst>
            <pc:docMk/>
            <pc:sldMk cId="3118926613" sldId="309"/>
            <ac:spMk id="12" creationId="{DDA8D861-2E88-4168-9718-25921FF0A865}"/>
          </ac:spMkLst>
        </pc:spChg>
        <pc:spChg chg="del">
          <ac:chgData name="Doug Newman" userId="d0787d194a3ca811" providerId="LiveId" clId="{B328C26B-DB1B-4E8E-9261-772E869D35EB}" dt="2020-03-18T15:42:21.738" v="637" actId="478"/>
          <ac:spMkLst>
            <pc:docMk/>
            <pc:sldMk cId="3118926613" sldId="309"/>
            <ac:spMk id="13" creationId="{189ACF68-F043-224D-A80E-29C2A0A1C26F}"/>
          </ac:spMkLst>
        </pc:spChg>
        <pc:spChg chg="del">
          <ac:chgData name="Doug Newman" userId="d0787d194a3ca811" providerId="LiveId" clId="{B328C26B-DB1B-4E8E-9261-772E869D35EB}" dt="2020-03-18T15:28:17.704" v="47" actId="478"/>
          <ac:spMkLst>
            <pc:docMk/>
            <pc:sldMk cId="3118926613" sldId="309"/>
            <ac:spMk id="24" creationId="{35C493FC-ADAC-494F-8810-3704272FBB41}"/>
          </ac:spMkLst>
        </pc:spChg>
        <pc:spChg chg="del mod">
          <ac:chgData name="Doug Newman" userId="d0787d194a3ca811" providerId="LiveId" clId="{B328C26B-DB1B-4E8E-9261-772E869D35EB}" dt="2020-03-18T15:42:23.819" v="638" actId="478"/>
          <ac:spMkLst>
            <pc:docMk/>
            <pc:sldMk cId="3118926613" sldId="309"/>
            <ac:spMk id="25" creationId="{CE7FD0EA-8854-4AC2-9992-128EEBE83DE7}"/>
          </ac:spMkLst>
        </pc:spChg>
        <pc:spChg chg="del mod">
          <ac:chgData name="Doug Newman" userId="d0787d194a3ca811" providerId="LiveId" clId="{B328C26B-DB1B-4E8E-9261-772E869D35EB}" dt="2020-03-18T15:42:04.519" v="635" actId="478"/>
          <ac:spMkLst>
            <pc:docMk/>
            <pc:sldMk cId="3118926613" sldId="309"/>
            <ac:spMk id="26" creationId="{6B8455F5-338A-4AEF-861F-3AFB4CD02F24}"/>
          </ac:spMkLst>
        </pc:spChg>
        <pc:picChg chg="del">
          <ac:chgData name="Doug Newman" userId="d0787d194a3ca811" providerId="LiveId" clId="{B328C26B-DB1B-4E8E-9261-772E869D35EB}" dt="2020-03-18T15:24:14.311" v="0" actId="478"/>
          <ac:picMkLst>
            <pc:docMk/>
            <pc:sldMk cId="3118926613" sldId="309"/>
            <ac:picMk id="4" creationId="{C4DD70F0-36F5-C74C-8458-2712DF5899FC}"/>
          </ac:picMkLst>
        </pc:picChg>
        <pc:picChg chg="add mod">
          <ac:chgData name="Doug Newman" userId="d0787d194a3ca811" providerId="LiveId" clId="{B328C26B-DB1B-4E8E-9261-772E869D35EB}" dt="2020-03-18T15:41:58.699" v="633" actId="1076"/>
          <ac:picMkLst>
            <pc:docMk/>
            <pc:sldMk cId="3118926613" sldId="309"/>
            <ac:picMk id="5" creationId="{5E3063AC-3EB7-4643-8D8D-B0760B125EFF}"/>
          </ac:picMkLst>
        </pc:picChg>
        <pc:picChg chg="add mod">
          <ac:chgData name="Doug Newman" userId="d0787d194a3ca811" providerId="LiveId" clId="{B328C26B-DB1B-4E8E-9261-772E869D35EB}" dt="2020-03-18T17:24:58.909" v="912" actId="1035"/>
          <ac:picMkLst>
            <pc:docMk/>
            <pc:sldMk cId="3118926613" sldId="309"/>
            <ac:picMk id="14" creationId="{71773E5F-6EDE-45E1-ACE6-2B4AD660CD01}"/>
          </ac:picMkLst>
        </pc:picChg>
        <pc:cxnChg chg="del mod">
          <ac:chgData name="Doug Newman" userId="d0787d194a3ca811" providerId="LiveId" clId="{B328C26B-DB1B-4E8E-9261-772E869D35EB}" dt="2020-03-18T15:28:23.523" v="49" actId="478"/>
          <ac:cxnSpMkLst>
            <pc:docMk/>
            <pc:sldMk cId="3118926613" sldId="309"/>
            <ac:cxnSpMk id="18" creationId="{6F9E8FDC-5C91-45D6-B40F-BDC7487ACDD2}"/>
          </ac:cxnSpMkLst>
        </pc:cxnChg>
      </pc:sldChg>
      <pc:sldChg chg="del">
        <pc:chgData name="Doug Newman" userId="d0787d194a3ca811" providerId="LiveId" clId="{B328C26B-DB1B-4E8E-9261-772E869D35EB}" dt="2020-03-18T22:26:33.638" v="5230" actId="47"/>
        <pc:sldMkLst>
          <pc:docMk/>
          <pc:sldMk cId="3157164099" sldId="311"/>
        </pc:sldMkLst>
      </pc:sldChg>
      <pc:sldChg chg="del">
        <pc:chgData name="Doug Newman" userId="d0787d194a3ca811" providerId="LiveId" clId="{B328C26B-DB1B-4E8E-9261-772E869D35EB}" dt="2020-03-18T22:25:21.004" v="5226" actId="47"/>
        <pc:sldMkLst>
          <pc:docMk/>
          <pc:sldMk cId="2673179417" sldId="312"/>
        </pc:sldMkLst>
      </pc:sldChg>
      <pc:sldChg chg="del">
        <pc:chgData name="Doug Newman" userId="d0787d194a3ca811" providerId="LiveId" clId="{B328C26B-DB1B-4E8E-9261-772E869D35EB}" dt="2020-03-18T23:57:33.353" v="8129" actId="47"/>
        <pc:sldMkLst>
          <pc:docMk/>
          <pc:sldMk cId="2256916497" sldId="315"/>
        </pc:sldMkLst>
      </pc:sldChg>
      <pc:sldChg chg="del">
        <pc:chgData name="Doug Newman" userId="d0787d194a3ca811" providerId="LiveId" clId="{B328C26B-DB1B-4E8E-9261-772E869D35EB}" dt="2020-03-18T23:57:34.317" v="8130" actId="47"/>
        <pc:sldMkLst>
          <pc:docMk/>
          <pc:sldMk cId="2714956013" sldId="321"/>
        </pc:sldMkLst>
      </pc:sldChg>
      <pc:sldChg chg="del">
        <pc:chgData name="Doug Newman" userId="d0787d194a3ca811" providerId="LiveId" clId="{B328C26B-DB1B-4E8E-9261-772E869D35EB}" dt="2020-03-18T23:57:35.014" v="8131" actId="47"/>
        <pc:sldMkLst>
          <pc:docMk/>
          <pc:sldMk cId="2014004226" sldId="322"/>
        </pc:sldMkLst>
      </pc:sldChg>
      <pc:sldChg chg="del">
        <pc:chgData name="Doug Newman" userId="d0787d194a3ca811" providerId="LiveId" clId="{B328C26B-DB1B-4E8E-9261-772E869D35EB}" dt="2020-03-18T23:57:35.689" v="8132" actId="47"/>
        <pc:sldMkLst>
          <pc:docMk/>
          <pc:sldMk cId="2829651484" sldId="323"/>
        </pc:sldMkLst>
      </pc:sldChg>
      <pc:sldChg chg="del">
        <pc:chgData name="Doug Newman" userId="d0787d194a3ca811" providerId="LiveId" clId="{B328C26B-DB1B-4E8E-9261-772E869D35EB}" dt="2020-03-18T23:57:36.307" v="8133" actId="47"/>
        <pc:sldMkLst>
          <pc:docMk/>
          <pc:sldMk cId="372865171" sldId="324"/>
        </pc:sldMkLst>
      </pc:sldChg>
      <pc:sldChg chg="del ord">
        <pc:chgData name="Doug Newman" userId="d0787d194a3ca811" providerId="LiveId" clId="{B328C26B-DB1B-4E8E-9261-772E869D35EB}" dt="2020-03-18T23:22:08.974" v="5934" actId="47"/>
        <pc:sldMkLst>
          <pc:docMk/>
          <pc:sldMk cId="932588030" sldId="325"/>
        </pc:sldMkLst>
      </pc:sldChg>
      <pc:sldChg chg="delSp modSp del mod ord">
        <pc:chgData name="Doug Newman" userId="d0787d194a3ca811" providerId="LiveId" clId="{B328C26B-DB1B-4E8E-9261-772E869D35EB}" dt="2020-03-18T19:38:58.466" v="2283" actId="47"/>
        <pc:sldMkLst>
          <pc:docMk/>
          <pc:sldMk cId="3890388191" sldId="326"/>
        </pc:sldMkLst>
        <pc:spChg chg="del">
          <ac:chgData name="Doug Newman" userId="d0787d194a3ca811" providerId="LiveId" clId="{B328C26B-DB1B-4E8E-9261-772E869D35EB}" dt="2020-03-18T19:38:30.426" v="2277" actId="478"/>
          <ac:spMkLst>
            <pc:docMk/>
            <pc:sldMk cId="3890388191" sldId="326"/>
            <ac:spMk id="6" creationId="{BED77B9D-4E89-4469-A6E8-1620905A9FE6}"/>
          </ac:spMkLst>
        </pc:spChg>
        <pc:spChg chg="del mod">
          <ac:chgData name="Doug Newman" userId="d0787d194a3ca811" providerId="LiveId" clId="{B328C26B-DB1B-4E8E-9261-772E869D35EB}" dt="2020-03-18T19:38:39.651" v="2279" actId="478"/>
          <ac:spMkLst>
            <pc:docMk/>
            <pc:sldMk cId="3890388191" sldId="326"/>
            <ac:spMk id="10" creationId="{E72DCDE6-97DD-4417-97D3-EDBAFF4ED63D}"/>
          </ac:spMkLst>
        </pc:spChg>
        <pc:spChg chg="del mod">
          <ac:chgData name="Doug Newman" userId="d0787d194a3ca811" providerId="LiveId" clId="{B328C26B-DB1B-4E8E-9261-772E869D35EB}" dt="2020-03-18T19:38:32.552" v="2278" actId="478"/>
          <ac:spMkLst>
            <pc:docMk/>
            <pc:sldMk cId="3890388191" sldId="326"/>
            <ac:spMk id="25" creationId="{CE7FD0EA-8854-4AC2-9992-128EEBE83DE7}"/>
          </ac:spMkLst>
        </pc:spChg>
      </pc:sldChg>
      <pc:sldChg chg="del">
        <pc:chgData name="Doug Newman" userId="d0787d194a3ca811" providerId="LiveId" clId="{B328C26B-DB1B-4E8E-9261-772E869D35EB}" dt="2020-03-18T23:22:33.719" v="5935" actId="47"/>
        <pc:sldMkLst>
          <pc:docMk/>
          <pc:sldMk cId="2687841100" sldId="327"/>
        </pc:sldMkLst>
      </pc:sldChg>
      <pc:sldChg chg="addSp delSp modSp add mod ord">
        <pc:chgData name="Doug Newman" userId="d0787d194a3ca811" providerId="LiveId" clId="{B328C26B-DB1B-4E8E-9261-772E869D35EB}" dt="2020-03-18T22:24:08.494" v="5225" actId="1076"/>
        <pc:sldMkLst>
          <pc:docMk/>
          <pc:sldMk cId="2977972303" sldId="328"/>
        </pc:sldMkLst>
        <pc:spChg chg="mod">
          <ac:chgData name="Doug Newman" userId="d0787d194a3ca811" providerId="LiveId" clId="{B328C26B-DB1B-4E8E-9261-772E869D35EB}" dt="2020-03-18T22:24:00.533" v="5224" actId="1035"/>
          <ac:spMkLst>
            <pc:docMk/>
            <pc:sldMk cId="2977972303" sldId="328"/>
            <ac:spMk id="2" creationId="{F2C84F05-9A01-4105-8D55-AF1B66EDF430}"/>
          </ac:spMkLst>
        </pc:spChg>
        <pc:spChg chg="add del">
          <ac:chgData name="Doug Newman" userId="d0787d194a3ca811" providerId="LiveId" clId="{B328C26B-DB1B-4E8E-9261-772E869D35EB}" dt="2020-03-18T22:22:35.840" v="5163"/>
          <ac:spMkLst>
            <pc:docMk/>
            <pc:sldMk cId="2977972303" sldId="328"/>
            <ac:spMk id="8" creationId="{26ADEC6D-6B6A-43A7-AB9C-8FC816E2207E}"/>
          </ac:spMkLst>
        </pc:spChg>
        <pc:spChg chg="mod">
          <ac:chgData name="Doug Newman" userId="d0787d194a3ca811" providerId="LiveId" clId="{B328C26B-DB1B-4E8E-9261-772E869D35EB}" dt="2020-03-18T22:24:00.533" v="5224" actId="1035"/>
          <ac:spMkLst>
            <pc:docMk/>
            <pc:sldMk cId="2977972303" sldId="328"/>
            <ac:spMk id="15" creationId="{57A3F696-3924-4DC2-B62B-7B4E406616DB}"/>
          </ac:spMkLst>
        </pc:spChg>
        <pc:picChg chg="add del">
          <ac:chgData name="Doug Newman" userId="d0787d194a3ca811" providerId="LiveId" clId="{B328C26B-DB1B-4E8E-9261-772E869D35EB}" dt="2020-03-18T22:22:35.840" v="5163"/>
          <ac:picMkLst>
            <pc:docMk/>
            <pc:sldMk cId="2977972303" sldId="328"/>
            <ac:picMk id="9" creationId="{EDFDC810-B97E-46F2-A6BE-504F5D5CDE7F}"/>
          </ac:picMkLst>
        </pc:picChg>
        <pc:picChg chg="add del">
          <ac:chgData name="Doug Newman" userId="d0787d194a3ca811" providerId="LiveId" clId="{B328C26B-DB1B-4E8E-9261-772E869D35EB}" dt="2020-03-18T22:22:35.840" v="5163"/>
          <ac:picMkLst>
            <pc:docMk/>
            <pc:sldMk cId="2977972303" sldId="328"/>
            <ac:picMk id="10" creationId="{46BAA7BA-48A8-4828-84A4-B691A3002EB0}"/>
          </ac:picMkLst>
        </pc:picChg>
        <pc:picChg chg="add del">
          <ac:chgData name="Doug Newman" userId="d0787d194a3ca811" providerId="LiveId" clId="{B328C26B-DB1B-4E8E-9261-772E869D35EB}" dt="2020-03-18T22:22:35.840" v="5163"/>
          <ac:picMkLst>
            <pc:docMk/>
            <pc:sldMk cId="2977972303" sldId="328"/>
            <ac:picMk id="11" creationId="{E7AABB8C-F1EF-4C2D-A8B3-AD5B718A9B94}"/>
          </ac:picMkLst>
        </pc:picChg>
        <pc:picChg chg="add mod">
          <ac:chgData name="Doug Newman" userId="d0787d194a3ca811" providerId="LiveId" clId="{B328C26B-DB1B-4E8E-9261-772E869D35EB}" dt="2020-03-18T22:24:08.494" v="5225" actId="1076"/>
          <ac:picMkLst>
            <pc:docMk/>
            <pc:sldMk cId="2977972303" sldId="328"/>
            <ac:picMk id="12" creationId="{5824B1BE-690F-4239-BEE8-270D6AEA1298}"/>
          </ac:picMkLst>
        </pc:picChg>
        <pc:cxnChg chg="mod">
          <ac:chgData name="Doug Newman" userId="d0787d194a3ca811" providerId="LiveId" clId="{B328C26B-DB1B-4E8E-9261-772E869D35EB}" dt="2020-03-18T22:24:00.533" v="5224" actId="1035"/>
          <ac:cxnSpMkLst>
            <pc:docMk/>
            <pc:sldMk cId="2977972303" sldId="328"/>
            <ac:cxnSpMk id="4" creationId="{4CEAF168-C6D7-4EEA-8681-50B4EF51438D}"/>
          </ac:cxnSpMkLst>
        </pc:cxnChg>
      </pc:sldChg>
      <pc:sldChg chg="addSp delSp modSp add mod">
        <pc:chgData name="Doug Newman" userId="d0787d194a3ca811" providerId="LiveId" clId="{B328C26B-DB1B-4E8E-9261-772E869D35EB}" dt="2020-03-19T15:10:20.156" v="8888" actId="108"/>
        <pc:sldMkLst>
          <pc:docMk/>
          <pc:sldMk cId="4092060689" sldId="329"/>
        </pc:sldMkLst>
        <pc:spChg chg="mod">
          <ac:chgData name="Doug Newman" userId="d0787d194a3ca811" providerId="LiveId" clId="{B328C26B-DB1B-4E8E-9261-772E869D35EB}" dt="2020-03-18T22:40:33.290" v="5452" actId="1035"/>
          <ac:spMkLst>
            <pc:docMk/>
            <pc:sldMk cId="4092060689" sldId="329"/>
            <ac:spMk id="2" creationId="{F2C84F05-9A01-4105-8D55-AF1B66EDF430}"/>
          </ac:spMkLst>
        </pc:spChg>
        <pc:spChg chg="mod">
          <ac:chgData name="Doug Newman" userId="d0787d194a3ca811" providerId="LiveId" clId="{B328C26B-DB1B-4E8E-9261-772E869D35EB}" dt="2020-03-19T14:53:23.226" v="8506" actId="20577"/>
          <ac:spMkLst>
            <pc:docMk/>
            <pc:sldMk cId="4092060689" sldId="329"/>
            <ac:spMk id="15" creationId="{57A3F696-3924-4DC2-B62B-7B4E406616DB}"/>
          </ac:spMkLst>
        </pc:spChg>
        <pc:picChg chg="add del mod">
          <ac:chgData name="Doug Newman" userId="d0787d194a3ca811" providerId="LiveId" clId="{B328C26B-DB1B-4E8E-9261-772E869D35EB}" dt="2020-03-18T22:48:14.656" v="5527" actId="478"/>
          <ac:picMkLst>
            <pc:docMk/>
            <pc:sldMk cId="4092060689" sldId="329"/>
            <ac:picMk id="7" creationId="{AD482FDE-C37C-414D-8126-F2C8438B8F25}"/>
          </ac:picMkLst>
        </pc:picChg>
        <pc:picChg chg="add del mod">
          <ac:chgData name="Doug Newman" userId="d0787d194a3ca811" providerId="LiveId" clId="{B328C26B-DB1B-4E8E-9261-772E869D35EB}" dt="2020-03-18T22:48:57.453" v="5535" actId="478"/>
          <ac:picMkLst>
            <pc:docMk/>
            <pc:sldMk cId="4092060689" sldId="329"/>
            <ac:picMk id="8" creationId="{21181BF4-9002-438E-AF90-BD2D31AAC116}"/>
          </ac:picMkLst>
        </pc:picChg>
        <pc:picChg chg="add mod">
          <ac:chgData name="Doug Newman" userId="d0787d194a3ca811" providerId="LiveId" clId="{B328C26B-DB1B-4E8E-9261-772E869D35EB}" dt="2020-03-19T15:10:16.657" v="8887" actId="108"/>
          <ac:picMkLst>
            <pc:docMk/>
            <pc:sldMk cId="4092060689" sldId="329"/>
            <ac:picMk id="9" creationId="{A8D7EBB4-58FA-43B2-81A9-5764EB093C9D}"/>
          </ac:picMkLst>
        </pc:picChg>
        <pc:picChg chg="add mod">
          <ac:chgData name="Doug Newman" userId="d0787d194a3ca811" providerId="LiveId" clId="{B328C26B-DB1B-4E8E-9261-772E869D35EB}" dt="2020-03-19T15:10:12.344" v="8886" actId="108"/>
          <ac:picMkLst>
            <pc:docMk/>
            <pc:sldMk cId="4092060689" sldId="329"/>
            <ac:picMk id="11" creationId="{D56FA2A9-FEAD-4511-8D4A-0BA504B99FBE}"/>
          </ac:picMkLst>
        </pc:picChg>
        <pc:picChg chg="add mod">
          <ac:chgData name="Doug Newman" userId="d0787d194a3ca811" providerId="LiveId" clId="{B328C26B-DB1B-4E8E-9261-772E869D35EB}" dt="2020-03-19T15:10:20.156" v="8888" actId="108"/>
          <ac:picMkLst>
            <pc:docMk/>
            <pc:sldMk cId="4092060689" sldId="329"/>
            <ac:picMk id="13" creationId="{504EC5E4-8866-4650-8C52-ED5B5C173E23}"/>
          </ac:picMkLst>
        </pc:picChg>
        <pc:cxnChg chg="mod">
          <ac:chgData name="Doug Newman" userId="d0787d194a3ca811" providerId="LiveId" clId="{B328C26B-DB1B-4E8E-9261-772E869D35EB}" dt="2020-03-18T23:01:06.415" v="5617" actId="1037"/>
          <ac:cxnSpMkLst>
            <pc:docMk/>
            <pc:sldMk cId="4092060689" sldId="329"/>
            <ac:cxnSpMk id="4" creationId="{4CEAF168-C6D7-4EEA-8681-50B4EF51438D}"/>
          </ac:cxnSpMkLst>
        </pc:cxnChg>
      </pc:sldChg>
      <pc:sldChg chg="addSp modSp add mod ord">
        <pc:chgData name="Doug Newman" userId="d0787d194a3ca811" providerId="LiveId" clId="{B328C26B-DB1B-4E8E-9261-772E869D35EB}" dt="2020-03-19T15:06:12.455" v="8884" actId="20577"/>
        <pc:sldMkLst>
          <pc:docMk/>
          <pc:sldMk cId="1391491451" sldId="330"/>
        </pc:sldMkLst>
        <pc:spChg chg="mod">
          <ac:chgData name="Doug Newman" userId="d0787d194a3ca811" providerId="LiveId" clId="{B328C26B-DB1B-4E8E-9261-772E869D35EB}" dt="2020-03-18T21:42:46.441" v="4608" actId="108"/>
          <ac:spMkLst>
            <pc:docMk/>
            <pc:sldMk cId="1391491451" sldId="330"/>
            <ac:spMk id="2" creationId="{F2C84F05-9A01-4105-8D55-AF1B66EDF430}"/>
          </ac:spMkLst>
        </pc:spChg>
        <pc:spChg chg="mod">
          <ac:chgData name="Doug Newman" userId="d0787d194a3ca811" providerId="LiveId" clId="{B328C26B-DB1B-4E8E-9261-772E869D35EB}" dt="2020-03-19T15:06:12.455" v="8884" actId="20577"/>
          <ac:spMkLst>
            <pc:docMk/>
            <pc:sldMk cId="1391491451" sldId="330"/>
            <ac:spMk id="15" creationId="{57A3F696-3924-4DC2-B62B-7B4E406616DB}"/>
          </ac:spMkLst>
        </pc:spChg>
        <pc:picChg chg="add mod">
          <ac:chgData name="Doug Newman" userId="d0787d194a3ca811" providerId="LiveId" clId="{B328C26B-DB1B-4E8E-9261-772E869D35EB}" dt="2020-03-18T20:47:05.193" v="3243" actId="1036"/>
          <ac:picMkLst>
            <pc:docMk/>
            <pc:sldMk cId="1391491451" sldId="330"/>
            <ac:picMk id="8" creationId="{B015CF1F-327D-4F53-8370-D89DD29E8597}"/>
          </ac:picMkLst>
        </pc:picChg>
        <pc:picChg chg="add mod">
          <ac:chgData name="Doug Newman" userId="d0787d194a3ca811" providerId="LiveId" clId="{B328C26B-DB1B-4E8E-9261-772E869D35EB}" dt="2020-03-18T20:47:05.193" v="3243" actId="1036"/>
          <ac:picMkLst>
            <pc:docMk/>
            <pc:sldMk cId="1391491451" sldId="330"/>
            <ac:picMk id="10" creationId="{3AC20035-C70B-4CEF-9443-860F6132E4F0}"/>
          </ac:picMkLst>
        </pc:picChg>
        <pc:picChg chg="add mod">
          <ac:chgData name="Doug Newman" userId="d0787d194a3ca811" providerId="LiveId" clId="{B328C26B-DB1B-4E8E-9261-772E869D35EB}" dt="2020-03-18T21:34:21.065" v="4166" actId="108"/>
          <ac:picMkLst>
            <pc:docMk/>
            <pc:sldMk cId="1391491451" sldId="330"/>
            <ac:picMk id="12" creationId="{800CD049-025D-48D7-91D9-7932F7A5E653}"/>
          </ac:picMkLst>
        </pc:picChg>
        <pc:cxnChg chg="mod">
          <ac:chgData name="Doug Newman" userId="d0787d194a3ca811" providerId="LiveId" clId="{B328C26B-DB1B-4E8E-9261-772E869D35EB}" dt="2020-03-18T22:05:35.213" v="5125" actId="14100"/>
          <ac:cxnSpMkLst>
            <pc:docMk/>
            <pc:sldMk cId="1391491451" sldId="330"/>
            <ac:cxnSpMk id="4" creationId="{4CEAF168-C6D7-4EEA-8681-50B4EF51438D}"/>
          </ac:cxnSpMkLst>
        </pc:cxnChg>
      </pc:sldChg>
      <pc:sldChg chg="addSp delSp modSp add mod">
        <pc:chgData name="Doug Newman" userId="d0787d194a3ca811" providerId="LiveId" clId="{B328C26B-DB1B-4E8E-9261-772E869D35EB}" dt="2020-03-19T15:13:54.201" v="8898" actId="20577"/>
        <pc:sldMkLst>
          <pc:docMk/>
          <pc:sldMk cId="380171080" sldId="331"/>
        </pc:sldMkLst>
        <pc:spChg chg="mod">
          <ac:chgData name="Doug Newman" userId="d0787d194a3ca811" providerId="LiveId" clId="{B328C26B-DB1B-4E8E-9261-772E869D35EB}" dt="2020-03-19T14:59:20.851" v="8842" actId="122"/>
          <ac:spMkLst>
            <pc:docMk/>
            <pc:sldMk cId="380171080" sldId="331"/>
            <ac:spMk id="2" creationId="{F2C84F05-9A01-4105-8D55-AF1B66EDF430}"/>
          </ac:spMkLst>
        </pc:spChg>
        <pc:spChg chg="add del">
          <ac:chgData name="Doug Newman" userId="d0787d194a3ca811" providerId="LiveId" clId="{B328C26B-DB1B-4E8E-9261-772E869D35EB}" dt="2020-03-18T22:43:32.694" v="5469" actId="478"/>
          <ac:spMkLst>
            <pc:docMk/>
            <pc:sldMk cId="380171080" sldId="331"/>
            <ac:spMk id="10" creationId="{0871210E-D45E-4334-BE7B-52C849E44BF5}"/>
          </ac:spMkLst>
        </pc:spChg>
        <pc:spChg chg="mod">
          <ac:chgData name="Doug Newman" userId="d0787d194a3ca811" providerId="LiveId" clId="{B328C26B-DB1B-4E8E-9261-772E869D35EB}" dt="2020-03-19T15:13:54.201" v="8898" actId="20577"/>
          <ac:spMkLst>
            <pc:docMk/>
            <pc:sldMk cId="380171080" sldId="331"/>
            <ac:spMk id="15" creationId="{57A3F696-3924-4DC2-B62B-7B4E406616DB}"/>
          </ac:spMkLst>
        </pc:spChg>
        <pc:picChg chg="add del mod">
          <ac:chgData name="Doug Newman" userId="d0787d194a3ca811" providerId="LiveId" clId="{B328C26B-DB1B-4E8E-9261-772E869D35EB}" dt="2020-03-18T22:43:42.268" v="5471"/>
          <ac:picMkLst>
            <pc:docMk/>
            <pc:sldMk cId="380171080" sldId="331"/>
            <ac:picMk id="8" creationId="{C7F4796B-A139-4BCD-8BFF-16D6B936807B}"/>
          </ac:picMkLst>
        </pc:picChg>
        <pc:picChg chg="add del">
          <ac:chgData name="Doug Newman" userId="d0787d194a3ca811" providerId="LiveId" clId="{B328C26B-DB1B-4E8E-9261-772E869D35EB}" dt="2020-03-18T22:43:42.268" v="5471"/>
          <ac:picMkLst>
            <pc:docMk/>
            <pc:sldMk cId="380171080" sldId="331"/>
            <ac:picMk id="9" creationId="{0E5C3B75-D6AA-4D1E-B455-3C1A52DBAC37}"/>
          </ac:picMkLst>
        </pc:picChg>
        <pc:cxnChg chg="mod">
          <ac:chgData name="Doug Newman" userId="d0787d194a3ca811" providerId="LiveId" clId="{B328C26B-DB1B-4E8E-9261-772E869D35EB}" dt="2020-03-19T14:59:39.560" v="8844" actId="14100"/>
          <ac:cxnSpMkLst>
            <pc:docMk/>
            <pc:sldMk cId="380171080" sldId="331"/>
            <ac:cxnSpMk id="4" creationId="{4CEAF168-C6D7-4EEA-8681-50B4EF51438D}"/>
          </ac:cxnSpMkLst>
        </pc:cxnChg>
      </pc:sldChg>
      <pc:sldChg chg="modSp add mod">
        <pc:chgData name="Doug Newman" userId="d0787d194a3ca811" providerId="LiveId" clId="{B328C26B-DB1B-4E8E-9261-772E869D35EB}" dt="2020-03-19T15:15:02.128" v="8907" actId="20577"/>
        <pc:sldMkLst>
          <pc:docMk/>
          <pc:sldMk cId="323557026" sldId="332"/>
        </pc:sldMkLst>
        <pc:spChg chg="mod">
          <ac:chgData name="Doug Newman" userId="d0787d194a3ca811" providerId="LiveId" clId="{B328C26B-DB1B-4E8E-9261-772E869D35EB}" dt="2020-03-18T23:46:23.375" v="7422" actId="20577"/>
          <ac:spMkLst>
            <pc:docMk/>
            <pc:sldMk cId="323557026" sldId="332"/>
            <ac:spMk id="2" creationId="{F2C84F05-9A01-4105-8D55-AF1B66EDF430}"/>
          </ac:spMkLst>
        </pc:spChg>
        <pc:spChg chg="mod">
          <ac:chgData name="Doug Newman" userId="d0787d194a3ca811" providerId="LiveId" clId="{B328C26B-DB1B-4E8E-9261-772E869D35EB}" dt="2020-03-19T15:15:02.128" v="8907" actId="20577"/>
          <ac:spMkLst>
            <pc:docMk/>
            <pc:sldMk cId="323557026" sldId="332"/>
            <ac:spMk id="15" creationId="{57A3F696-3924-4DC2-B62B-7B4E406616DB}"/>
          </ac:spMkLst>
        </pc:spChg>
        <pc:cxnChg chg="mod">
          <ac:chgData name="Doug Newman" userId="d0787d194a3ca811" providerId="LiveId" clId="{B328C26B-DB1B-4E8E-9261-772E869D35EB}" dt="2020-03-18T23:46:31.570" v="7424" actId="14100"/>
          <ac:cxnSpMkLst>
            <pc:docMk/>
            <pc:sldMk cId="323557026" sldId="332"/>
            <ac:cxnSpMk id="4" creationId="{4CEAF168-C6D7-4EEA-8681-50B4EF51438D}"/>
          </ac:cxnSpMkLst>
        </pc:cxnChg>
      </pc:sldChg>
      <pc:sldChg chg="addSp modSp add mod">
        <pc:chgData name="Doug Newman" userId="d0787d194a3ca811" providerId="LiveId" clId="{B328C26B-DB1B-4E8E-9261-772E869D35EB}" dt="2020-03-18T23:04:00.792" v="5641" actId="20577"/>
        <pc:sldMkLst>
          <pc:docMk/>
          <pc:sldMk cId="1760907451" sldId="333"/>
        </pc:sldMkLst>
        <pc:spChg chg="mod">
          <ac:chgData name="Doug Newman" userId="d0787d194a3ca811" providerId="LiveId" clId="{B328C26B-DB1B-4E8E-9261-772E869D35EB}" dt="2020-03-18T21:23:22.533" v="4143" actId="108"/>
          <ac:spMkLst>
            <pc:docMk/>
            <pc:sldMk cId="1760907451" sldId="333"/>
            <ac:spMk id="2" creationId="{F2C84F05-9A01-4105-8D55-AF1B66EDF430}"/>
          </ac:spMkLst>
        </pc:spChg>
        <pc:spChg chg="mod">
          <ac:chgData name="Doug Newman" userId="d0787d194a3ca811" providerId="LiveId" clId="{B328C26B-DB1B-4E8E-9261-772E869D35EB}" dt="2020-03-18T23:04:00.792" v="5641" actId="20577"/>
          <ac:spMkLst>
            <pc:docMk/>
            <pc:sldMk cId="1760907451" sldId="333"/>
            <ac:spMk id="15" creationId="{57A3F696-3924-4DC2-B62B-7B4E406616DB}"/>
          </ac:spMkLst>
        </pc:spChg>
        <pc:picChg chg="add mod">
          <ac:chgData name="Doug Newman" userId="d0787d194a3ca811" providerId="LiveId" clId="{B328C26B-DB1B-4E8E-9261-772E869D35EB}" dt="2020-03-18T22:36:51.148" v="5300" actId="108"/>
          <ac:picMkLst>
            <pc:docMk/>
            <pc:sldMk cId="1760907451" sldId="333"/>
            <ac:picMk id="7" creationId="{278257E6-3BC8-49C5-8A81-1540F36A59AF}"/>
          </ac:picMkLst>
        </pc:picChg>
        <pc:picChg chg="add mod">
          <ac:chgData name="Doug Newman" userId="d0787d194a3ca811" providerId="LiveId" clId="{B328C26B-DB1B-4E8E-9261-772E869D35EB}" dt="2020-03-18T22:36:28.300" v="5299" actId="108"/>
          <ac:picMkLst>
            <pc:docMk/>
            <pc:sldMk cId="1760907451" sldId="333"/>
            <ac:picMk id="8" creationId="{E48EA79F-8634-49D2-B274-767C3C08A156}"/>
          </ac:picMkLst>
        </pc:picChg>
        <pc:picChg chg="add mod">
          <ac:chgData name="Doug Newman" userId="d0787d194a3ca811" providerId="LiveId" clId="{B328C26B-DB1B-4E8E-9261-772E869D35EB}" dt="2020-03-18T22:36:54.929" v="5301" actId="108"/>
          <ac:picMkLst>
            <pc:docMk/>
            <pc:sldMk cId="1760907451" sldId="333"/>
            <ac:picMk id="9" creationId="{8A7D2160-52CD-4ADC-8EFF-26FF8C94DD9E}"/>
          </ac:picMkLst>
        </pc:picChg>
        <pc:cxnChg chg="mod">
          <ac:chgData name="Doug Newman" userId="d0787d194a3ca811" providerId="LiveId" clId="{B328C26B-DB1B-4E8E-9261-772E869D35EB}" dt="2020-03-18T23:02:16.320" v="5637" actId="14100"/>
          <ac:cxnSpMkLst>
            <pc:docMk/>
            <pc:sldMk cId="1760907451" sldId="333"/>
            <ac:cxnSpMk id="4" creationId="{4CEAF168-C6D7-4EEA-8681-50B4EF51438D}"/>
          </ac:cxnSpMkLst>
        </pc:cxnChg>
      </pc:sldChg>
      <pc:sldChg chg="modSp add del mod">
        <pc:chgData name="Doug Newman" userId="d0787d194a3ca811" providerId="LiveId" clId="{B328C26B-DB1B-4E8E-9261-772E869D35EB}" dt="2020-03-18T18:09:55.942" v="1797" actId="47"/>
        <pc:sldMkLst>
          <pc:docMk/>
          <pc:sldMk cId="3922651225" sldId="333"/>
        </pc:sldMkLst>
        <pc:spChg chg="mod">
          <ac:chgData name="Doug Newman" userId="d0787d194a3ca811" providerId="LiveId" clId="{B328C26B-DB1B-4E8E-9261-772E869D35EB}" dt="2020-03-18T17:57:14.548" v="1693" actId="20577"/>
          <ac:spMkLst>
            <pc:docMk/>
            <pc:sldMk cId="3922651225" sldId="333"/>
            <ac:spMk id="2" creationId="{F2C84F05-9A01-4105-8D55-AF1B66EDF430}"/>
          </ac:spMkLst>
        </pc:spChg>
      </pc:sldChg>
      <pc:sldChg chg="addSp delSp modSp add mod ord">
        <pc:chgData name="Doug Newman" userId="d0787d194a3ca811" providerId="LiveId" clId="{B328C26B-DB1B-4E8E-9261-772E869D35EB}" dt="2020-03-19T00:01:28.448" v="8143" actId="20577"/>
        <pc:sldMkLst>
          <pc:docMk/>
          <pc:sldMk cId="3785551621" sldId="334"/>
        </pc:sldMkLst>
        <pc:spChg chg="del mod">
          <ac:chgData name="Doug Newman" userId="d0787d194a3ca811" providerId="LiveId" clId="{B328C26B-DB1B-4E8E-9261-772E869D35EB}" dt="2020-03-18T19:34:11.010" v="2215" actId="478"/>
          <ac:spMkLst>
            <pc:docMk/>
            <pc:sldMk cId="3785551621" sldId="334"/>
            <ac:spMk id="2" creationId="{F2C84F05-9A01-4105-8D55-AF1B66EDF430}"/>
          </ac:spMkLst>
        </pc:spChg>
        <pc:spChg chg="add del mod">
          <ac:chgData name="Doug Newman" userId="d0787d194a3ca811" providerId="LiveId" clId="{B328C26B-DB1B-4E8E-9261-772E869D35EB}" dt="2020-03-18T19:34:35.101" v="2219" actId="478"/>
          <ac:spMkLst>
            <pc:docMk/>
            <pc:sldMk cId="3785551621" sldId="334"/>
            <ac:spMk id="6" creationId="{DEB2A9C2-BF29-429D-9E9E-D46E583D950C}"/>
          </ac:spMkLst>
        </pc:spChg>
        <pc:spChg chg="add mod">
          <ac:chgData name="Doug Newman" userId="d0787d194a3ca811" providerId="LiveId" clId="{B328C26B-DB1B-4E8E-9261-772E869D35EB}" dt="2020-03-18T23:20:37.470" v="5924" actId="1036"/>
          <ac:spMkLst>
            <pc:docMk/>
            <pc:sldMk cId="3785551621" sldId="334"/>
            <ac:spMk id="8" creationId="{C4F2C20C-6CD5-4696-BD8C-B36E3F1C21DF}"/>
          </ac:spMkLst>
        </pc:spChg>
        <pc:spChg chg="add del mod">
          <ac:chgData name="Doug Newman" userId="d0787d194a3ca811" providerId="LiveId" clId="{B328C26B-DB1B-4E8E-9261-772E869D35EB}" dt="2020-03-18T23:09:08.199" v="5787" actId="478"/>
          <ac:spMkLst>
            <pc:docMk/>
            <pc:sldMk cId="3785551621" sldId="334"/>
            <ac:spMk id="14" creationId="{89C74B82-EE04-49AC-AD97-096C27C01AFB}"/>
          </ac:spMkLst>
        </pc:spChg>
        <pc:spChg chg="mod">
          <ac:chgData name="Doug Newman" userId="d0787d194a3ca811" providerId="LiveId" clId="{B328C26B-DB1B-4E8E-9261-772E869D35EB}" dt="2020-03-19T00:01:28.448" v="8143" actId="20577"/>
          <ac:spMkLst>
            <pc:docMk/>
            <pc:sldMk cId="3785551621" sldId="334"/>
            <ac:spMk id="15" creationId="{57A3F696-3924-4DC2-B62B-7B4E406616DB}"/>
          </ac:spMkLst>
        </pc:spChg>
        <pc:picChg chg="add del mod">
          <ac:chgData name="Doug Newman" userId="d0787d194a3ca811" providerId="LiveId" clId="{B328C26B-DB1B-4E8E-9261-772E869D35EB}" dt="2020-03-18T23:12:53.204" v="5847" actId="478"/>
          <ac:picMkLst>
            <pc:docMk/>
            <pc:sldMk cId="3785551621" sldId="334"/>
            <ac:picMk id="16" creationId="{E6C437CD-B7A8-4BD9-A223-C6B4F7380733}"/>
          </ac:picMkLst>
        </pc:picChg>
        <pc:picChg chg="add del mod">
          <ac:chgData name="Doug Newman" userId="d0787d194a3ca811" providerId="LiveId" clId="{B328C26B-DB1B-4E8E-9261-772E869D35EB}" dt="2020-03-18T23:12:55.130" v="5848" actId="478"/>
          <ac:picMkLst>
            <pc:docMk/>
            <pc:sldMk cId="3785551621" sldId="334"/>
            <ac:picMk id="17" creationId="{8DFA03E8-7B32-4DE0-B90B-F760397DC925}"/>
          </ac:picMkLst>
        </pc:picChg>
        <pc:picChg chg="add del mod">
          <ac:chgData name="Doug Newman" userId="d0787d194a3ca811" providerId="LiveId" clId="{B328C26B-DB1B-4E8E-9261-772E869D35EB}" dt="2020-03-18T23:12:57.479" v="5849" actId="478"/>
          <ac:picMkLst>
            <pc:docMk/>
            <pc:sldMk cId="3785551621" sldId="334"/>
            <ac:picMk id="18" creationId="{1060EEDD-8B48-421F-AB20-8B5FF3AF8BF7}"/>
          </ac:picMkLst>
        </pc:picChg>
        <pc:picChg chg="add del mod">
          <ac:chgData name="Doug Newman" userId="d0787d194a3ca811" providerId="LiveId" clId="{B328C26B-DB1B-4E8E-9261-772E869D35EB}" dt="2020-03-18T23:20:28.745" v="5896" actId="478"/>
          <ac:picMkLst>
            <pc:docMk/>
            <pc:sldMk cId="3785551621" sldId="334"/>
            <ac:picMk id="19" creationId="{39EE23EC-2A25-4F78-BA13-5A96FB4F9AC7}"/>
          </ac:picMkLst>
        </pc:picChg>
        <pc:picChg chg="add mod">
          <ac:chgData name="Doug Newman" userId="d0787d194a3ca811" providerId="LiveId" clId="{B328C26B-DB1B-4E8E-9261-772E869D35EB}" dt="2020-03-18T23:24:25.239" v="5937" actId="108"/>
          <ac:picMkLst>
            <pc:docMk/>
            <pc:sldMk cId="3785551621" sldId="334"/>
            <ac:picMk id="20" creationId="{A52AF02F-4FD6-4B29-8DFB-6A6009FF2B0D}"/>
          </ac:picMkLst>
        </pc:picChg>
        <pc:picChg chg="add del mod modCrop">
          <ac:chgData name="Doug Newman" userId="d0787d194a3ca811" providerId="LiveId" clId="{B328C26B-DB1B-4E8E-9261-772E869D35EB}" dt="2020-03-18T23:20:26.244" v="5895" actId="478"/>
          <ac:picMkLst>
            <pc:docMk/>
            <pc:sldMk cId="3785551621" sldId="334"/>
            <ac:picMk id="22" creationId="{AED128CD-6B2E-472E-8DEF-2586FAAD84EE}"/>
          </ac:picMkLst>
        </pc:picChg>
        <pc:picChg chg="add del mod">
          <ac:chgData name="Doug Newman" userId="d0787d194a3ca811" providerId="LiveId" clId="{B328C26B-DB1B-4E8E-9261-772E869D35EB}" dt="2020-03-18T23:18:24.343" v="5881" actId="478"/>
          <ac:picMkLst>
            <pc:docMk/>
            <pc:sldMk cId="3785551621" sldId="334"/>
            <ac:picMk id="24" creationId="{6B321E0D-5475-4DD3-9945-F77E1E7F82AA}"/>
          </ac:picMkLst>
        </pc:picChg>
        <pc:cxnChg chg="del mod">
          <ac:chgData name="Doug Newman" userId="d0787d194a3ca811" providerId="LiveId" clId="{B328C26B-DB1B-4E8E-9261-772E869D35EB}" dt="2020-03-18T19:34:37.546" v="2220" actId="478"/>
          <ac:cxnSpMkLst>
            <pc:docMk/>
            <pc:sldMk cId="3785551621" sldId="334"/>
            <ac:cxnSpMk id="4" creationId="{4CEAF168-C6D7-4EEA-8681-50B4EF51438D}"/>
          </ac:cxnSpMkLst>
        </pc:cxnChg>
        <pc:cxnChg chg="add mod">
          <ac:chgData name="Doug Newman" userId="d0787d194a3ca811" providerId="LiveId" clId="{B328C26B-DB1B-4E8E-9261-772E869D35EB}" dt="2020-03-18T23:20:37.470" v="5924" actId="1036"/>
          <ac:cxnSpMkLst>
            <pc:docMk/>
            <pc:sldMk cId="3785551621" sldId="334"/>
            <ac:cxnSpMk id="9" creationId="{EEDEB3B9-AB6E-4CFE-B4FE-8A4C56DFA1A8}"/>
          </ac:cxnSpMkLst>
        </pc:cxnChg>
      </pc:sldChg>
      <pc:sldChg chg="addSp delSp modSp add mod ord">
        <pc:chgData name="Doug Newman" userId="d0787d194a3ca811" providerId="LiveId" clId="{B328C26B-DB1B-4E8E-9261-772E869D35EB}" dt="2020-03-19T15:17:43.192" v="8909" actId="14100"/>
        <pc:sldMkLst>
          <pc:docMk/>
          <pc:sldMk cId="2905572755" sldId="335"/>
        </pc:sldMkLst>
        <pc:spChg chg="mod">
          <ac:chgData name="Doug Newman" userId="d0787d194a3ca811" providerId="LiveId" clId="{B328C26B-DB1B-4E8E-9261-772E869D35EB}" dt="2020-03-18T22:11:21.759" v="5136" actId="14100"/>
          <ac:spMkLst>
            <pc:docMk/>
            <pc:sldMk cId="2905572755" sldId="335"/>
            <ac:spMk id="2" creationId="{F2C84F05-9A01-4105-8D55-AF1B66EDF430}"/>
          </ac:spMkLst>
        </pc:spChg>
        <pc:spChg chg="mod">
          <ac:chgData name="Doug Newman" userId="d0787d194a3ca811" providerId="LiveId" clId="{B328C26B-DB1B-4E8E-9261-772E869D35EB}" dt="2020-03-19T15:17:43.192" v="8909" actId="14100"/>
          <ac:spMkLst>
            <pc:docMk/>
            <pc:sldMk cId="2905572755" sldId="335"/>
            <ac:spMk id="12" creationId="{DDA8D861-2E88-4168-9718-25921FF0A865}"/>
          </ac:spMkLst>
        </pc:spChg>
        <pc:picChg chg="add mod">
          <ac:chgData name="Doug Newman" userId="d0787d194a3ca811" providerId="LiveId" clId="{B328C26B-DB1B-4E8E-9261-772E869D35EB}" dt="2020-03-18T22:20:17.979" v="5160" actId="1076"/>
          <ac:picMkLst>
            <pc:docMk/>
            <pc:sldMk cId="2905572755" sldId="335"/>
            <ac:picMk id="4" creationId="{0E1EDCBC-64D8-40B6-9F4C-90EE924C29FF}"/>
          </ac:picMkLst>
        </pc:picChg>
        <pc:picChg chg="del">
          <ac:chgData name="Doug Newman" userId="d0787d194a3ca811" providerId="LiveId" clId="{B328C26B-DB1B-4E8E-9261-772E869D35EB}" dt="2020-03-18T19:39:18.368" v="2284" actId="478"/>
          <ac:picMkLst>
            <pc:docMk/>
            <pc:sldMk cId="2905572755" sldId="335"/>
            <ac:picMk id="14" creationId="{71773E5F-6EDE-45E1-ACE6-2B4AD660CD01}"/>
          </ac:picMkLst>
        </pc:picChg>
      </pc:sldChg>
      <pc:sldChg chg="addSp delSp modSp add mod">
        <pc:chgData name="Doug Newman" userId="d0787d194a3ca811" providerId="LiveId" clId="{B328C26B-DB1B-4E8E-9261-772E869D35EB}" dt="2020-03-19T15:19:19.631" v="8915" actId="404"/>
        <pc:sldMkLst>
          <pc:docMk/>
          <pc:sldMk cId="3028111504" sldId="336"/>
        </pc:sldMkLst>
        <pc:spChg chg="ord">
          <ac:chgData name="Doug Newman" userId="d0787d194a3ca811" providerId="LiveId" clId="{B328C26B-DB1B-4E8E-9261-772E869D35EB}" dt="2020-03-19T15:19:08.012" v="8913" actId="167"/>
          <ac:spMkLst>
            <pc:docMk/>
            <pc:sldMk cId="3028111504" sldId="336"/>
            <ac:spMk id="2" creationId="{F2C84F05-9A01-4105-8D55-AF1B66EDF430}"/>
          </ac:spMkLst>
        </pc:spChg>
        <pc:spChg chg="add mod">
          <ac:chgData name="Doug Newman" userId="d0787d194a3ca811" providerId="LiveId" clId="{B328C26B-DB1B-4E8E-9261-772E869D35EB}" dt="2020-03-19T00:26:51.333" v="8481" actId="404"/>
          <ac:spMkLst>
            <pc:docMk/>
            <pc:sldMk cId="3028111504" sldId="336"/>
            <ac:spMk id="6" creationId="{DACCAC40-8765-420E-BD25-8447BDB41F3D}"/>
          </ac:spMkLst>
        </pc:spChg>
        <pc:spChg chg="mod">
          <ac:chgData name="Doug Newman" userId="d0787d194a3ca811" providerId="LiveId" clId="{B328C26B-DB1B-4E8E-9261-772E869D35EB}" dt="2020-03-19T15:19:19.631" v="8915" actId="404"/>
          <ac:spMkLst>
            <pc:docMk/>
            <pc:sldMk cId="3028111504" sldId="336"/>
            <ac:spMk id="12" creationId="{DDA8D861-2E88-4168-9718-25921FF0A865}"/>
          </ac:spMkLst>
        </pc:spChg>
        <pc:picChg chg="del">
          <ac:chgData name="Doug Newman" userId="d0787d194a3ca811" providerId="LiveId" clId="{B328C26B-DB1B-4E8E-9261-772E869D35EB}" dt="2020-03-19T00:12:14.493" v="8230" actId="478"/>
          <ac:picMkLst>
            <pc:docMk/>
            <pc:sldMk cId="3028111504" sldId="336"/>
            <ac:picMk id="4" creationId="{0E1EDCBC-64D8-40B6-9F4C-90EE924C29F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27A2FD-2DD9-410D-A723-66D49C00483E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98D587-60A6-4956-8110-02B071B26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048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98D587-60A6-4956-8110-02B071B26E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563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98D587-60A6-4956-8110-02B071B26E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88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98D587-60A6-4956-8110-02B071B26E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427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98D587-60A6-4956-8110-02B071B26E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500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98D587-60A6-4956-8110-02B071B26E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64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98D587-60A6-4956-8110-02B071B26E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39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98D587-60A6-4956-8110-02B071B26E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04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41189-818A-489C-89DF-BD3CDBF3F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C171B8-1F68-400C-82BD-971CBB9F80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0317D-869B-4486-9D1C-05FF8A471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D842E-06C0-4EE4-AD7D-AB30D2151F7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5685C-C9BE-43B9-9FB4-F2C863BBD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35D75D-3687-4F52-8ED9-6C6316501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62D2-BC05-4CE7-AEC4-B76D6BCFB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75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C49F6-78AA-499E-8052-8A153159B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A39CBF-1268-41FE-AC17-A0EA6ED2A1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23AB3C-CA68-41D3-BC1E-E232C7EE3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D842E-06C0-4EE4-AD7D-AB30D2151F7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8B365-1C22-49CD-851B-B56C7FFE6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916A9-87B8-4C84-8D28-120CB3A71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62D2-BC05-4CE7-AEC4-B76D6BCFB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059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DCC085-4900-447E-B250-3AF7D495E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CA2BB8-82D3-4716-B4F2-DC5B9C1600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6A3BA-62AE-468D-96C0-923AFCDCC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D842E-06C0-4EE4-AD7D-AB30D2151F7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9E1EA-678A-4800-8FD5-868444AC4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FADAB-EC79-496E-92AF-0FCDA0E1B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62D2-BC05-4CE7-AEC4-B76D6BCFB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68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40AD9-6047-42DC-921D-C6CD5A639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BD362-38E7-4DF0-9315-8598DDECB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695F06-8D3E-4C08-B259-8958402B5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D842E-06C0-4EE4-AD7D-AB30D2151F7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2ABCE-D5AD-4651-AC8E-6B1F556EB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A8D9F-E2A6-4F04-B76E-92B013050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62D2-BC05-4CE7-AEC4-B76D6BCFB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67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D74EE-5806-4881-A89C-233CBDAE2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A27095-4513-46B0-81ED-1D3B976A5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F716B1-C7CF-41D0-B3F2-8F44DEB51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D842E-06C0-4EE4-AD7D-AB30D2151F7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9BCBD-2F18-4598-93AC-A7CE07966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4952E-2E25-4D09-8A92-C275F7998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62D2-BC05-4CE7-AEC4-B76D6BCFB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063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361BC-C2D0-4494-A56B-3617498F1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78262-675D-45B1-8435-AB4225E7AC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6262E7-0F52-4D69-A0C4-158C79B2A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064CF5-F2E2-4572-8231-1799E922F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D842E-06C0-4EE4-AD7D-AB30D2151F7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C8A56E-A9E3-4B9B-8CDC-CD0B28B80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EA83C1-F776-4E41-9213-7E5B51D4A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62D2-BC05-4CE7-AEC4-B76D6BCFB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847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F473B-2B6D-4AEC-A0DF-4D0E00632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08D8D-E1EE-4736-B4FF-06FE8E7A68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80E919-A5E7-4068-BA84-B263D5D6CB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B684EC-917C-401C-9180-27DB08A121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8335C-504A-4D0D-8FA5-B30C90E68D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442B5E-D240-4C1B-97F8-ADD45727E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D842E-06C0-4EE4-AD7D-AB30D2151F7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C7F888-2F82-4B79-8FB2-7380828EA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81963F-99F8-4CD2-84BA-F487C3B48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62D2-BC05-4CE7-AEC4-B76D6BCFB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190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35DF2-52AB-4B64-A1FF-F92C7895B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38F78C-CBB9-4990-B789-AE5947CF3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D842E-06C0-4EE4-AD7D-AB30D2151F7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F239E3-5016-4222-8366-ECA7ABC17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AA2C1C-C20B-4688-90F9-607A53BEB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62D2-BC05-4CE7-AEC4-B76D6BCFB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581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9452BD-5EAE-4EEA-B677-DDB7ACC29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D842E-06C0-4EE4-AD7D-AB30D2151F7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71BE37-8A11-4F05-AAAF-E397EEA5E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B770D1-20E1-4314-8B92-67BF3BAE2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62D2-BC05-4CE7-AEC4-B76D6BCFB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27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E85A0-5A54-48FD-9055-98EA981D0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759DC-FA93-481A-A84C-7ABB07E55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E4E3F0-DC89-4CC9-BB13-401E89B52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C40868-FEAD-4422-BE2A-57511DEDA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D842E-06C0-4EE4-AD7D-AB30D2151F7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5E7432-6F8A-4EB6-A016-AAC944B37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C4AC62-E692-4B3A-9EFC-D09539245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62D2-BC05-4CE7-AEC4-B76D6BCFB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172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A60DD-2F7C-4373-B55A-6C6B608DA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1A53A7-4CD2-40C2-BED1-2B632DE69F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C10044-BC7F-4745-AB59-3B1BA9B35E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E41722-ACB0-42A1-BB41-842ED15B4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D842E-06C0-4EE4-AD7D-AB30D2151F7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F61187-D22E-4562-ACF9-46026C0B4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441AF2-81C6-452B-B3FF-5F8D8A789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62D2-BC05-4CE7-AEC4-B76D6BCFB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179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FB7EBB-6331-4081-978F-06D8FFED8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1A5364-113B-4D6C-A8C4-B05173F0AB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847BE-C581-4307-8C7A-DE5B6585D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D842E-06C0-4EE4-AD7D-AB30D2151F7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F39476-D107-420E-928C-1B80C57025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F64B90-D192-401E-8CC6-A68B5E49AD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962D2-BC05-4CE7-AEC4-B76D6BCFB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869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84F05-9A01-4105-8D55-AF1B66EDF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0199" y="1373590"/>
            <a:ext cx="8411601" cy="178035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000" b="1" i="1" dirty="0">
                <a:solidFill>
                  <a:srgbClr val="FF0000"/>
                </a:solidFill>
              </a:rPr>
              <a:t>Smart </a:t>
            </a:r>
            <a:r>
              <a:rPr lang="en-US" sz="4000" b="1" i="1" dirty="0"/>
              <a:t>Technology Mentors Program</a:t>
            </a:r>
            <a:br>
              <a:rPr lang="en-US" b="1" dirty="0"/>
            </a:b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DA8D861-2E88-4168-9718-25921FF0A865}"/>
              </a:ext>
            </a:extLst>
          </p:cNvPr>
          <p:cNvSpPr txBox="1">
            <a:spLocks/>
          </p:cNvSpPr>
          <p:nvPr/>
        </p:nvSpPr>
        <p:spPr>
          <a:xfrm>
            <a:off x="2247961" y="4992347"/>
            <a:ext cx="8287004" cy="1737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i="1" dirty="0">
                <a:latin typeface="+mn-lt"/>
              </a:rPr>
              <a:t>[</a:t>
            </a:r>
            <a:r>
              <a:rPr lang="en-US" sz="2800" i="1" dirty="0">
                <a:solidFill>
                  <a:srgbClr val="FF0000"/>
                </a:solidFill>
                <a:latin typeface="+mn-lt"/>
              </a:rPr>
              <a:t>High School Name Here</a:t>
            </a:r>
            <a:r>
              <a:rPr lang="en-US" sz="2800" i="1" dirty="0">
                <a:latin typeface="+mn-lt"/>
              </a:rPr>
              <a:t>]</a:t>
            </a:r>
            <a:endParaRPr lang="en-US" sz="2800" dirty="0">
              <a:latin typeface="+mn-lt"/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  <a:latin typeface="+mn-lt"/>
              </a:rPr>
              <a:t>j</a:t>
            </a: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Your Opportunity to Participate!</a:t>
            </a:r>
            <a:endParaRPr lang="en-US" sz="2800" i="1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3063AC-3EB7-4643-8D8D-B0760B125E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52" y="270083"/>
            <a:ext cx="4291593" cy="1045466"/>
          </a:xfrm>
          <a:prstGeom prst="rect">
            <a:avLst/>
          </a:prstGeom>
        </p:spPr>
      </p:pic>
      <p:pic>
        <p:nvPicPr>
          <p:cNvPr id="14" name="Picture 13" descr="A picture containing indoor, table, sitting, cup&#10;&#10;Description automatically generated">
            <a:extLst>
              <a:ext uri="{FF2B5EF4-FFF2-40B4-BE49-F238E27FC236}">
                <a16:creationId xmlns:a16="http://schemas.microsoft.com/office/drawing/2014/main" id="{71773E5F-6EDE-45E1-ACE6-2B4AD660CD0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619" y="2530383"/>
            <a:ext cx="4225689" cy="2420399"/>
          </a:xfrm>
          <a:prstGeom prst="rect">
            <a:avLst/>
          </a:prstGeom>
          <a:effectLst>
            <a:outerShdw dist="114300" dir="252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8926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84F05-9A01-4105-8D55-AF1B66EDF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48643"/>
            <a:ext cx="12191999" cy="178035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000" b="1" i="1" dirty="0">
                <a:solidFill>
                  <a:srgbClr val="FF0000"/>
                </a:solidFill>
                <a:latin typeface="+mn-lt"/>
              </a:rPr>
              <a:t>Smart </a:t>
            </a:r>
            <a:r>
              <a:rPr lang="en-US" sz="4000" b="1" i="1" dirty="0">
                <a:latin typeface="+mn-lt"/>
              </a:rPr>
              <a:t>Technology Mentors Program</a:t>
            </a:r>
            <a:br>
              <a:rPr lang="en-US" b="1" dirty="0"/>
            </a:b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DA8D861-2E88-4168-9718-25921FF0A865}"/>
              </a:ext>
            </a:extLst>
          </p:cNvPr>
          <p:cNvSpPr txBox="1">
            <a:spLocks/>
          </p:cNvSpPr>
          <p:nvPr/>
        </p:nvSpPr>
        <p:spPr>
          <a:xfrm>
            <a:off x="1" y="2335291"/>
            <a:ext cx="12191999" cy="1737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rgbClr val="211E8A"/>
                </a:solidFill>
                <a:latin typeface="+mn-lt"/>
              </a:rPr>
              <a:t>For More Information, Contact: </a:t>
            </a:r>
            <a:endParaRPr lang="en-US" sz="3200" i="1" dirty="0">
              <a:solidFill>
                <a:srgbClr val="211E8A"/>
              </a:solidFill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3063AC-3EB7-4643-8D8D-B0760B125E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52" y="270083"/>
            <a:ext cx="4291593" cy="104546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ACCAC40-8765-420E-BD25-8447BDB41F3D}"/>
              </a:ext>
            </a:extLst>
          </p:cNvPr>
          <p:cNvSpPr txBox="1">
            <a:spLocks/>
          </p:cNvSpPr>
          <p:nvPr/>
        </p:nvSpPr>
        <p:spPr>
          <a:xfrm>
            <a:off x="1" y="4210539"/>
            <a:ext cx="12191999" cy="17803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i="1" dirty="0">
                <a:latin typeface="+mn-lt"/>
              </a:rPr>
              <a:t>[Sponsoring CIL Name, Address &amp; Website]</a:t>
            </a:r>
            <a:br>
              <a:rPr lang="en-US" sz="2400" i="1" dirty="0">
                <a:latin typeface="+mn-lt"/>
              </a:rPr>
            </a:br>
            <a:br>
              <a:rPr lang="en-US" sz="2400" i="1" dirty="0">
                <a:latin typeface="+mn-lt"/>
              </a:rPr>
            </a:br>
            <a:r>
              <a:rPr lang="en-US" sz="2400" i="1" dirty="0">
                <a:latin typeface="+mn-lt"/>
              </a:rPr>
              <a:t>[STMP Coordinator Name, Phone Number &amp; Email Address]</a:t>
            </a:r>
            <a:br>
              <a:rPr lang="en-US" sz="3200" i="1" dirty="0">
                <a:latin typeface="+mn-lt"/>
              </a:rPr>
            </a:br>
            <a:br>
              <a:rPr lang="en-US" sz="3600" dirty="0"/>
            </a:br>
            <a:r>
              <a:rPr lang="en-US" sz="2400" dirty="0">
                <a:latin typeface="+mn-lt"/>
              </a:rPr>
              <a:t>An Initiative of the Smart Self Reliance Collaborative</a:t>
            </a: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>www.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smart</a:t>
            </a:r>
            <a:r>
              <a:rPr lang="en-US" sz="2400" b="1" dirty="0">
                <a:latin typeface="+mn-lt"/>
              </a:rPr>
              <a:t>selfreliance.org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28111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84F05-9A01-4105-8D55-AF1B66EDF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628" y="752855"/>
            <a:ext cx="7361129" cy="946845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211E8A"/>
                </a:solidFill>
                <a:latin typeface="+mn-lt"/>
                <a:ea typeface="+mn-ea"/>
                <a:cs typeface="+mn-cs"/>
              </a:rPr>
              <a:t>  Presentation Agenda</a:t>
            </a:r>
            <a:br>
              <a:rPr lang="en-US" dirty="0"/>
            </a:b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A3F696-3924-4DC2-B62B-7B4E406616DB}"/>
              </a:ext>
            </a:extLst>
          </p:cNvPr>
          <p:cNvSpPr txBox="1"/>
          <p:nvPr/>
        </p:nvSpPr>
        <p:spPr>
          <a:xfrm>
            <a:off x="-1208130" y="1727410"/>
            <a:ext cx="9144021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211E8A"/>
                </a:solidFill>
              </a:rPr>
              <a:t>Program Description</a:t>
            </a:r>
          </a:p>
          <a:p>
            <a:pPr algn="ctr"/>
            <a:r>
              <a:rPr lang="en-US" sz="2400" dirty="0"/>
              <a:t>Purpose, Participants &amp; Process</a:t>
            </a:r>
            <a:br>
              <a:rPr lang="en-US" sz="2800" dirty="0"/>
            </a:br>
            <a:endParaRPr lang="en-US" sz="2800" dirty="0"/>
          </a:p>
          <a:p>
            <a:pPr algn="ctr"/>
            <a:r>
              <a:rPr lang="en-US" sz="2800" b="1" i="1" dirty="0">
                <a:solidFill>
                  <a:srgbClr val="211E8A"/>
                </a:solidFill>
              </a:rPr>
              <a:t>Mentor Opportunities</a:t>
            </a:r>
          </a:p>
          <a:p>
            <a:pPr algn="ctr"/>
            <a:r>
              <a:rPr lang="en-US" sz="2400" dirty="0"/>
              <a:t>Learn a new skill</a:t>
            </a:r>
          </a:p>
          <a:p>
            <a:pPr algn="ctr"/>
            <a:r>
              <a:rPr lang="en-US" sz="2400" dirty="0"/>
              <a:t>Help people in need</a:t>
            </a:r>
          </a:p>
          <a:p>
            <a:pPr algn="ctr"/>
            <a:r>
              <a:rPr lang="en-US" sz="2400" dirty="0"/>
              <a:t>Earn cash &amp; credits</a:t>
            </a:r>
            <a:br>
              <a:rPr lang="en-US" sz="2800" dirty="0"/>
            </a:br>
            <a:endParaRPr lang="en-US" sz="2800" b="1" dirty="0">
              <a:solidFill>
                <a:srgbClr val="211E8A"/>
              </a:solidFill>
            </a:endParaRPr>
          </a:p>
          <a:p>
            <a:pPr algn="ctr"/>
            <a:r>
              <a:rPr lang="en-US" sz="2800" b="1" i="1" dirty="0">
                <a:solidFill>
                  <a:srgbClr val="211E8A"/>
                </a:solidFill>
              </a:rPr>
              <a:t>Training &amp; Assistance Calls</a:t>
            </a:r>
            <a:br>
              <a:rPr lang="en-US" sz="2800" b="1" dirty="0">
                <a:solidFill>
                  <a:srgbClr val="211E8A"/>
                </a:solidFill>
              </a:rPr>
            </a:br>
            <a:endParaRPr lang="en-US" sz="2800" b="1" dirty="0">
              <a:solidFill>
                <a:srgbClr val="211E8A"/>
              </a:solidFill>
            </a:endParaRPr>
          </a:p>
          <a:p>
            <a:pPr algn="ctr"/>
            <a:r>
              <a:rPr lang="en-US" sz="2800" b="1" i="1" dirty="0">
                <a:solidFill>
                  <a:srgbClr val="211E8A"/>
                </a:solidFill>
              </a:rPr>
              <a:t>Interested?......Next Steps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CEAF168-C6D7-4EEA-8681-50B4EF51438D}"/>
              </a:ext>
            </a:extLst>
          </p:cNvPr>
          <p:cNvCxnSpPr>
            <a:cxnSpLocks/>
          </p:cNvCxnSpPr>
          <p:nvPr/>
        </p:nvCxnSpPr>
        <p:spPr>
          <a:xfrm>
            <a:off x="1264916" y="1328988"/>
            <a:ext cx="3981454" cy="0"/>
          </a:xfrm>
          <a:prstGeom prst="line">
            <a:avLst/>
          </a:prstGeom>
          <a:ln w="76200">
            <a:solidFill>
              <a:srgbClr val="EB52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5824B1BE-690F-4239-BEE8-270D6AEA129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800" y="959688"/>
            <a:ext cx="5562600" cy="52278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797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84F05-9A01-4105-8D55-AF1B66EDF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7767"/>
            <a:ext cx="12192000" cy="94684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211E8A"/>
                </a:solidFill>
                <a:latin typeface="+mn-lt"/>
                <a:ea typeface="+mn-ea"/>
                <a:cs typeface="+mn-cs"/>
              </a:rPr>
              <a:t>Program Description</a:t>
            </a:r>
            <a:br>
              <a:rPr lang="en-US" dirty="0"/>
            </a:b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A3F696-3924-4DC2-B62B-7B4E406616DB}"/>
              </a:ext>
            </a:extLst>
          </p:cNvPr>
          <p:cNvSpPr txBox="1"/>
          <p:nvPr/>
        </p:nvSpPr>
        <p:spPr>
          <a:xfrm>
            <a:off x="622042" y="995698"/>
            <a:ext cx="1109370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25229E"/>
                </a:solidFill>
              </a:rPr>
              <a:t>Purpose</a:t>
            </a:r>
            <a:br>
              <a:rPr lang="en-US" sz="2800" b="1" dirty="0"/>
            </a:br>
            <a:r>
              <a:rPr lang="en-US" sz="2200" dirty="0"/>
              <a:t>The Smart Technology Mentors Program (STMP) matches seniors and people with disabilities with students ready to assist them in installing, operating and troubleshooting smart home devices, and enrolling in cost-saving utility smart pricing programs</a:t>
            </a:r>
            <a:br>
              <a:rPr lang="en-US" sz="2800" b="1" dirty="0"/>
            </a:br>
            <a:br>
              <a:rPr lang="en-US" sz="2800" b="1" dirty="0"/>
            </a:br>
            <a:r>
              <a:rPr lang="en-US" sz="2800" b="1" dirty="0">
                <a:solidFill>
                  <a:srgbClr val="25229E"/>
                </a:solidFill>
              </a:rPr>
              <a:t>Participants </a:t>
            </a:r>
            <a:endParaRPr lang="en-US" sz="3600" b="1" dirty="0">
              <a:solidFill>
                <a:srgbClr val="25229E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dirty="0"/>
              <a:t>Illinois Network of Centers for Independent Living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dirty="0"/>
              <a:t>Progress Center for Independent Living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dirty="0"/>
              <a:t>Smart Self Reliance Collaborative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dirty="0"/>
              <a:t>Illinois Assistive Technology Program</a:t>
            </a:r>
            <a:br>
              <a:rPr lang="en-US" sz="2400" dirty="0"/>
            </a:br>
            <a:endParaRPr lang="en-US" sz="2400" dirty="0"/>
          </a:p>
          <a:p>
            <a:r>
              <a:rPr lang="en-US" sz="2200" dirty="0"/>
              <a:t>Program Funding Provided By: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dirty="0"/>
              <a:t>Illinois Science &amp; Energy Innovation Foundation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dirty="0"/>
              <a:t>Christopher &amp; Dana Reeve Foundation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dirty="0"/>
              <a:t>Google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CEAF168-C6D7-4EEA-8681-50B4EF51438D}"/>
              </a:ext>
            </a:extLst>
          </p:cNvPr>
          <p:cNvCxnSpPr>
            <a:cxnSpLocks/>
          </p:cNvCxnSpPr>
          <p:nvPr/>
        </p:nvCxnSpPr>
        <p:spPr>
          <a:xfrm>
            <a:off x="4103370" y="1113900"/>
            <a:ext cx="3966210" cy="0"/>
          </a:xfrm>
          <a:prstGeom prst="line">
            <a:avLst/>
          </a:prstGeom>
          <a:ln w="76200">
            <a:solidFill>
              <a:srgbClr val="EB52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drawing, sign&#10;&#10;Description automatically generated">
            <a:extLst>
              <a:ext uri="{FF2B5EF4-FFF2-40B4-BE49-F238E27FC236}">
                <a16:creationId xmlns:a16="http://schemas.microsoft.com/office/drawing/2014/main" id="{B015CF1F-327D-4F53-8370-D89DD29E85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413" y="5750845"/>
            <a:ext cx="2242355" cy="855635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3AC20035-C70B-4CEF-9443-860F6132E4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078" y="2505412"/>
            <a:ext cx="4438336" cy="946845"/>
          </a:xfrm>
          <a:prstGeom prst="rect">
            <a:avLst/>
          </a:prstGeom>
        </p:spPr>
      </p:pic>
      <p:pic>
        <p:nvPicPr>
          <p:cNvPr id="12" name="Picture 11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800CD049-025D-48D7-91D9-7932F7A5E6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413" y="3683174"/>
            <a:ext cx="2157667" cy="1942331"/>
          </a:xfrm>
          <a:prstGeom prst="rect">
            <a:avLst/>
          </a:prstGeom>
          <a:effectLst>
            <a:outerShdw dist="114300" dir="252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149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84F05-9A01-4105-8D55-AF1B66EDF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7767"/>
            <a:ext cx="12192000" cy="94684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211E8A"/>
                </a:solidFill>
                <a:latin typeface="+mn-lt"/>
                <a:ea typeface="+mn-ea"/>
                <a:cs typeface="+mn-cs"/>
              </a:rPr>
              <a:t>Program Description</a:t>
            </a:r>
            <a:br>
              <a:rPr lang="en-US" dirty="0"/>
            </a:b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A3F696-3924-4DC2-B62B-7B4E406616DB}"/>
              </a:ext>
            </a:extLst>
          </p:cNvPr>
          <p:cNvSpPr txBox="1"/>
          <p:nvPr/>
        </p:nvSpPr>
        <p:spPr>
          <a:xfrm>
            <a:off x="2776451" y="1594743"/>
            <a:ext cx="8870719" cy="4851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885950" algn="l"/>
              </a:tabLst>
            </a:pPr>
            <a:r>
              <a:rPr lang="en-US" sz="2800" b="1" dirty="0">
                <a:solidFill>
                  <a:srgbClr val="25229E"/>
                </a:solidFill>
              </a:rPr>
              <a:t>Process &amp; Schedule </a:t>
            </a:r>
          </a:p>
          <a:p>
            <a:pPr defTabSz="471488">
              <a:lnSpc>
                <a:spcPct val="200000"/>
              </a:lnSpc>
              <a:tabLst>
                <a:tab pos="1885950" algn="l"/>
              </a:tabLst>
            </a:pPr>
            <a:r>
              <a:rPr lang="en-US" sz="2400" dirty="0"/>
              <a:t>Step 1 – Informational Presentation						Today</a:t>
            </a:r>
          </a:p>
          <a:p>
            <a:pPr defTabSz="471488">
              <a:lnSpc>
                <a:spcPct val="200000"/>
              </a:lnSpc>
              <a:tabLst>
                <a:tab pos="1885950" algn="l"/>
              </a:tabLst>
            </a:pPr>
            <a:r>
              <a:rPr lang="en-US" sz="2400" dirty="0"/>
              <a:t>Step 2 – Application, Interview &amp; Consent Forms			By May 30</a:t>
            </a:r>
          </a:p>
          <a:p>
            <a:pPr defTabSz="471488">
              <a:lnSpc>
                <a:spcPct val="200000"/>
              </a:lnSpc>
              <a:tabLst>
                <a:tab pos="1885950" algn="l"/>
              </a:tabLst>
            </a:pPr>
            <a:r>
              <a:rPr lang="en-US" sz="2400" dirty="0"/>
              <a:t>Step 3 – Invitation to Participate							Mid-June</a:t>
            </a:r>
          </a:p>
          <a:p>
            <a:pPr defTabSz="471488">
              <a:lnSpc>
                <a:spcPct val="200000"/>
              </a:lnSpc>
              <a:tabLst>
                <a:tab pos="1885950" algn="l"/>
              </a:tabLst>
            </a:pPr>
            <a:r>
              <a:rPr lang="en-US" sz="2400" dirty="0"/>
              <a:t>Step 4 – Four-Hour Classroom Training at School			Mid-July	</a:t>
            </a:r>
          </a:p>
          <a:p>
            <a:pPr defTabSz="471488">
              <a:lnSpc>
                <a:spcPct val="200000"/>
              </a:lnSpc>
              <a:tabLst>
                <a:tab pos="1885950" algn="l"/>
              </a:tabLst>
            </a:pPr>
            <a:r>
              <a:rPr lang="en-US" sz="2400" dirty="0"/>
              <a:t>Step 5 – Home Service Visits Commence					Aug. to Dec.	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CEAF168-C6D7-4EEA-8681-50B4EF51438D}"/>
              </a:ext>
            </a:extLst>
          </p:cNvPr>
          <p:cNvCxnSpPr>
            <a:cxnSpLocks/>
          </p:cNvCxnSpPr>
          <p:nvPr/>
        </p:nvCxnSpPr>
        <p:spPr>
          <a:xfrm>
            <a:off x="4160520" y="1113900"/>
            <a:ext cx="3897630" cy="0"/>
          </a:xfrm>
          <a:prstGeom prst="line">
            <a:avLst/>
          </a:prstGeom>
          <a:ln w="76200">
            <a:solidFill>
              <a:srgbClr val="EB52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group of people sitting around a wooden table&#10;&#10;Description generated with very high confidence">
            <a:extLst>
              <a:ext uri="{FF2B5EF4-FFF2-40B4-BE49-F238E27FC236}">
                <a16:creationId xmlns:a16="http://schemas.microsoft.com/office/drawing/2014/main" id="{278257E6-3BC8-49C5-8A81-1540F36A59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955" r="35818"/>
          <a:stretch/>
        </p:blipFill>
        <p:spPr>
          <a:xfrm>
            <a:off x="1012603" y="3067820"/>
            <a:ext cx="1322228" cy="1270536"/>
          </a:xfrm>
          <a:prstGeom prst="rect">
            <a:avLst/>
          </a:prstGeom>
          <a:effectLst>
            <a:outerShdw dist="114300" dir="252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A person in a white shirt&#10;&#10;Description generated with high confidence">
            <a:extLst>
              <a:ext uri="{FF2B5EF4-FFF2-40B4-BE49-F238E27FC236}">
                <a16:creationId xmlns:a16="http://schemas.microsoft.com/office/drawing/2014/main" id="{E48EA79F-8634-49D2-B274-767C3C08A15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1" r="19600"/>
          <a:stretch/>
        </p:blipFill>
        <p:spPr>
          <a:xfrm>
            <a:off x="1012603" y="1656062"/>
            <a:ext cx="1322228" cy="1254455"/>
          </a:xfrm>
          <a:prstGeom prst="rect">
            <a:avLst/>
          </a:prstGeom>
          <a:effectLst>
            <a:outerShdw dist="114300" dir="252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A close up of a hand&#10;&#10;Description generated with very high confidence">
            <a:extLst>
              <a:ext uri="{FF2B5EF4-FFF2-40B4-BE49-F238E27FC236}">
                <a16:creationId xmlns:a16="http://schemas.microsoft.com/office/drawing/2014/main" id="{8A7D2160-52CD-4ADC-8EFF-26FF8C94DD9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8" r="7090" b="-3"/>
          <a:stretch/>
        </p:blipFill>
        <p:spPr>
          <a:xfrm>
            <a:off x="1012603" y="4495659"/>
            <a:ext cx="1322228" cy="1254455"/>
          </a:xfrm>
          <a:prstGeom prst="rect">
            <a:avLst/>
          </a:prstGeom>
          <a:effectLst>
            <a:outerShdw dist="114300" dir="252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090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84F05-9A01-4105-8D55-AF1B66EDF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7108" y="263447"/>
            <a:ext cx="7361129" cy="94684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326BD"/>
                </a:solidFill>
              </a:rPr>
              <a:t>  </a:t>
            </a:r>
            <a:r>
              <a:rPr lang="en-US" sz="4000" b="1" dirty="0">
                <a:solidFill>
                  <a:srgbClr val="211E8A"/>
                </a:solidFill>
                <a:latin typeface="+mn-lt"/>
                <a:ea typeface="+mn-ea"/>
                <a:cs typeface="+mn-cs"/>
              </a:rPr>
              <a:t>Mentor Opportunities</a:t>
            </a:r>
            <a:br>
              <a:rPr lang="en-US" dirty="0"/>
            </a:b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A3F696-3924-4DC2-B62B-7B4E406616DB}"/>
              </a:ext>
            </a:extLst>
          </p:cNvPr>
          <p:cNvSpPr txBox="1"/>
          <p:nvPr/>
        </p:nvSpPr>
        <p:spPr>
          <a:xfrm>
            <a:off x="365760" y="986882"/>
            <a:ext cx="106299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25229E"/>
                </a:solidFill>
              </a:rPr>
              <a:t>Learn New Skills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Smart home device set-up, programming &amp; operation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Effective consumer service communication techniques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Smart device use to enable people to live more independently</a:t>
            </a:r>
            <a:br>
              <a:rPr lang="en-US" sz="2800" dirty="0"/>
            </a:br>
            <a:endParaRPr lang="en-US" sz="2800" dirty="0"/>
          </a:p>
          <a:p>
            <a:r>
              <a:rPr lang="en-US" sz="2800" b="1" dirty="0">
                <a:solidFill>
                  <a:srgbClr val="25229E"/>
                </a:solidFill>
              </a:rPr>
              <a:t>Help Members of Your Community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Older people (65+), people with disabilities &amp; their families </a:t>
            </a:r>
            <a:br>
              <a:rPr lang="en-US" sz="2800" b="1" dirty="0"/>
            </a:br>
            <a:endParaRPr lang="en-US" sz="2800" b="1" dirty="0"/>
          </a:p>
          <a:p>
            <a:r>
              <a:rPr lang="en-US" sz="2800" b="1" dirty="0">
                <a:solidFill>
                  <a:srgbClr val="25229E"/>
                </a:solidFill>
              </a:rPr>
              <a:t>Earn Cash &amp; Credits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A $15 stipend for each home service visit you complete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Potential to earn community service credits &amp; a digital badge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800" b="1" dirty="0">
                <a:solidFill>
                  <a:srgbClr val="25229E"/>
                </a:solidFill>
              </a:rPr>
              <a:t>Set Your Own Schedule of Availability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Any 2-hour period, Monday thru Friday, August to December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CEAF168-C6D7-4EEA-8681-50B4EF51438D}"/>
              </a:ext>
            </a:extLst>
          </p:cNvPr>
          <p:cNvCxnSpPr>
            <a:cxnSpLocks/>
          </p:cNvCxnSpPr>
          <p:nvPr/>
        </p:nvCxnSpPr>
        <p:spPr>
          <a:xfrm>
            <a:off x="3985256" y="839580"/>
            <a:ext cx="4244344" cy="0"/>
          </a:xfrm>
          <a:prstGeom prst="line">
            <a:avLst/>
          </a:prstGeom>
          <a:ln w="76200">
            <a:solidFill>
              <a:srgbClr val="EB52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erson riding on the back of a bicycle&#10;&#10;Description automatically generated">
            <a:extLst>
              <a:ext uri="{FF2B5EF4-FFF2-40B4-BE49-F238E27FC236}">
                <a16:creationId xmlns:a16="http://schemas.microsoft.com/office/drawing/2014/main" id="{A8D7EBB4-58FA-43B2-81A9-5764EB093C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50" y="2921078"/>
            <a:ext cx="2430315" cy="1620626"/>
          </a:xfrm>
          <a:prstGeom prst="rect">
            <a:avLst/>
          </a:prstGeom>
          <a:effectLst>
            <a:outerShdw dist="114300" dir="252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A picture containing sitting, black, book, table&#10;&#10;Description automatically generated">
            <a:extLst>
              <a:ext uri="{FF2B5EF4-FFF2-40B4-BE49-F238E27FC236}">
                <a16:creationId xmlns:a16="http://schemas.microsoft.com/office/drawing/2014/main" id="{D56FA2A9-FEAD-4511-8D4A-0BA504B99F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50" y="986882"/>
            <a:ext cx="2425132" cy="1616754"/>
          </a:xfrm>
          <a:prstGeom prst="rect">
            <a:avLst/>
          </a:prstGeom>
          <a:effectLst>
            <a:outerShdw dist="114300" dir="252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A picture containing person, man, outdoor, wearing&#10;&#10;Description automatically generated">
            <a:extLst>
              <a:ext uri="{FF2B5EF4-FFF2-40B4-BE49-F238E27FC236}">
                <a16:creationId xmlns:a16="http://schemas.microsoft.com/office/drawing/2014/main" id="{504EC5E4-8866-4650-8C52-ED5B5C173E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51" y="4860582"/>
            <a:ext cx="2430316" cy="1636218"/>
          </a:xfrm>
          <a:prstGeom prst="rect">
            <a:avLst/>
          </a:prstGeom>
          <a:effectLst>
            <a:outerShdw dist="114300" dir="252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206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57A3F696-3924-4DC2-B62B-7B4E406616DB}"/>
              </a:ext>
            </a:extLst>
          </p:cNvPr>
          <p:cNvSpPr txBox="1"/>
          <p:nvPr/>
        </p:nvSpPr>
        <p:spPr>
          <a:xfrm>
            <a:off x="331470" y="1206781"/>
            <a:ext cx="1152906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4-Hour, Hands-On, Classroom Training </a:t>
            </a:r>
            <a:br>
              <a:rPr lang="en-US" sz="2800" b="1" dirty="0"/>
            </a:br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r>
              <a:rPr lang="en-US" sz="2800" b="1" dirty="0">
                <a:solidFill>
                  <a:srgbClr val="25229E"/>
                </a:solidFill>
              </a:rPr>
              <a:t>Curriculum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0" algn="ctr">
              <a:lnSpc>
                <a:spcPct val="150000"/>
              </a:lnSpc>
            </a:pPr>
            <a:r>
              <a:rPr lang="en-US" sz="2400" dirty="0"/>
              <a:t>Independent living needs of older adults &amp; people with disabilities</a:t>
            </a:r>
          </a:p>
          <a:p>
            <a:pPr lvl="0" algn="ctr">
              <a:lnSpc>
                <a:spcPct val="150000"/>
              </a:lnSpc>
            </a:pPr>
            <a:r>
              <a:rPr lang="en-US" sz="2400" dirty="0"/>
              <a:t>Overview of smart devices that support independent living</a:t>
            </a:r>
          </a:p>
          <a:p>
            <a:pPr lvl="0" algn="ctr">
              <a:lnSpc>
                <a:spcPct val="150000"/>
              </a:lnSpc>
            </a:pPr>
            <a:r>
              <a:rPr lang="en-US" sz="2400" dirty="0"/>
              <a:t>Instruction on smart device programming &amp; troubleshooting</a:t>
            </a:r>
          </a:p>
          <a:p>
            <a:pPr lvl="0" algn="ctr">
              <a:lnSpc>
                <a:spcPct val="150000"/>
              </a:lnSpc>
            </a:pPr>
            <a:r>
              <a:rPr lang="en-US" sz="2400" dirty="0"/>
              <a:t>Enrollment instruction for utility smart pricing programs</a:t>
            </a:r>
          </a:p>
          <a:p>
            <a:pPr lvl="0" algn="ctr">
              <a:lnSpc>
                <a:spcPct val="150000"/>
              </a:lnSpc>
            </a:pPr>
            <a:r>
              <a:rPr lang="en-US" sz="2400" dirty="0"/>
              <a:t>Instruction on the safe &amp; effective conduct of a service visit</a:t>
            </a:r>
          </a:p>
          <a:p>
            <a:pPr lvl="0" algn="ctr">
              <a:lnSpc>
                <a:spcPct val="150000"/>
              </a:lnSpc>
            </a:pPr>
            <a:r>
              <a:rPr lang="en-US" sz="2400" dirty="0"/>
              <a:t>A final exam – multiple choice (75%  passing score)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2800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F2C20C-6CD5-4696-BD8C-B36E3F1C2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52463"/>
            <a:ext cx="12192000" cy="94684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326BD"/>
                </a:solidFill>
              </a:rPr>
              <a:t>  </a:t>
            </a:r>
            <a:r>
              <a:rPr lang="en-US" sz="4000" b="1" dirty="0">
                <a:solidFill>
                  <a:srgbClr val="211E8A"/>
                </a:solidFill>
                <a:latin typeface="+mn-lt"/>
                <a:ea typeface="+mn-ea"/>
                <a:cs typeface="+mn-cs"/>
              </a:rPr>
              <a:t>STMP Training </a:t>
            </a:r>
            <a:br>
              <a:rPr lang="en-US" dirty="0"/>
            </a:b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EDEB3B9-AB6E-4CFE-B4FE-8A4C56DFA1A8}"/>
              </a:ext>
            </a:extLst>
          </p:cNvPr>
          <p:cNvCxnSpPr>
            <a:cxnSpLocks/>
          </p:cNvCxnSpPr>
          <p:nvPr/>
        </p:nvCxnSpPr>
        <p:spPr>
          <a:xfrm>
            <a:off x="4880610" y="914742"/>
            <a:ext cx="2663190" cy="0"/>
          </a:xfrm>
          <a:prstGeom prst="line">
            <a:avLst/>
          </a:prstGeom>
          <a:ln w="76200">
            <a:solidFill>
              <a:srgbClr val="EB52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A52AF02F-4FD6-4B29-8DFB-6A6009FF2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295" y="1784556"/>
            <a:ext cx="3495410" cy="1557108"/>
          </a:xfrm>
          <a:prstGeom prst="rect">
            <a:avLst/>
          </a:prstGeom>
          <a:effectLst>
            <a:outerShdw dist="114300" dir="252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555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84F05-9A01-4105-8D55-AF1B66EDF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8911"/>
            <a:ext cx="12192000" cy="94684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326BD"/>
                </a:solidFill>
              </a:rPr>
              <a:t>  </a:t>
            </a:r>
            <a:r>
              <a:rPr lang="en-US" sz="4000" b="1" dirty="0">
                <a:solidFill>
                  <a:srgbClr val="211E8A"/>
                </a:solidFill>
                <a:latin typeface="+mn-lt"/>
                <a:ea typeface="+mn-ea"/>
                <a:cs typeface="+mn-cs"/>
              </a:rPr>
              <a:t>STMP Home Service Visits</a:t>
            </a:r>
            <a:br>
              <a:rPr lang="en-US" dirty="0"/>
            </a:b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A3F696-3924-4DC2-B62B-7B4E406616DB}"/>
              </a:ext>
            </a:extLst>
          </p:cNvPr>
          <p:cNvSpPr txBox="1"/>
          <p:nvPr/>
        </p:nvSpPr>
        <p:spPr>
          <a:xfrm>
            <a:off x="450619" y="1431173"/>
            <a:ext cx="12192000" cy="5470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371600" algn="l"/>
              </a:tabLst>
            </a:pPr>
            <a:r>
              <a:rPr lang="en-US" sz="2800" b="1" dirty="0"/>
              <a:t>When:	</a:t>
            </a:r>
            <a:r>
              <a:rPr lang="en-US" sz="2400" dirty="0"/>
              <a:t>Any 2-hour period, on any weekday, August through December</a:t>
            </a:r>
            <a:br>
              <a:rPr lang="en-US" sz="2800" b="1" dirty="0"/>
            </a:br>
            <a:endParaRPr lang="en-US" sz="2800" b="1" dirty="0"/>
          </a:p>
          <a:p>
            <a:pPr defTabSz="342900">
              <a:tabLst>
                <a:tab pos="1371600" algn="l"/>
              </a:tabLst>
            </a:pPr>
            <a:r>
              <a:rPr lang="en-US" sz="2800" b="1" dirty="0"/>
              <a:t>Who:	</a:t>
            </a:r>
            <a:r>
              <a:rPr lang="en-US" sz="2400" dirty="0"/>
              <a:t>Student Mentor supervised by the STMP Coordinator 		</a:t>
            </a:r>
          </a:p>
          <a:p>
            <a:pPr defTabSz="342900">
              <a:tabLst>
                <a:tab pos="1371600" algn="l"/>
              </a:tabLst>
            </a:pPr>
            <a:r>
              <a:rPr lang="en-US" sz="2400" dirty="0"/>
              <a:t>	of the sponsoring Center for Independent Living (CIL)</a:t>
            </a:r>
          </a:p>
          <a:p>
            <a:r>
              <a:rPr lang="en-US" sz="2800" b="1" dirty="0"/>
              <a:t>How:		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STMP Coordinator schedules the visit around availability of the Mentor &amp; consumer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Mentor meets STMP Coordinator 1-hour before the scheduled service visit at the CIL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After a review of the device install procedures, they drive separately to the home visit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Both spend up to 1-hour installing &amp; programming the device in the home</a:t>
            </a:r>
            <a:br>
              <a:rPr lang="en-US" sz="2400" dirty="0"/>
            </a:br>
            <a:r>
              <a:rPr lang="en-US" sz="900" dirty="0">
                <a:solidFill>
                  <a:schemeClr val="bg1"/>
                </a:solidFill>
              </a:rPr>
              <a:t>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Both complete the visit evaluation form &amp; the Mentor receives his/her stipend</a:t>
            </a:r>
          </a:p>
          <a:p>
            <a:endParaRPr lang="en-US" sz="2800" b="1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CEAF168-C6D7-4EEA-8681-50B4EF51438D}"/>
              </a:ext>
            </a:extLst>
          </p:cNvPr>
          <p:cNvCxnSpPr>
            <a:cxnSpLocks/>
          </p:cNvCxnSpPr>
          <p:nvPr/>
        </p:nvCxnSpPr>
        <p:spPr>
          <a:xfrm>
            <a:off x="3744097" y="1015044"/>
            <a:ext cx="4930346" cy="0"/>
          </a:xfrm>
          <a:prstGeom prst="line">
            <a:avLst/>
          </a:prstGeom>
          <a:ln w="76200">
            <a:solidFill>
              <a:srgbClr val="EB52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7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84F05-9A01-4105-8D55-AF1B66EDF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7767"/>
            <a:ext cx="12192000" cy="94684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326BD"/>
                </a:solidFill>
              </a:rPr>
              <a:t>  </a:t>
            </a:r>
            <a:r>
              <a:rPr lang="en-US" sz="4000" b="1" dirty="0">
                <a:solidFill>
                  <a:srgbClr val="211E8A"/>
                </a:solidFill>
                <a:latin typeface="+mn-lt"/>
                <a:ea typeface="+mn-ea"/>
                <a:cs typeface="+mn-cs"/>
              </a:rPr>
              <a:t>Interested?   Take the Next Step!</a:t>
            </a:r>
            <a:br>
              <a:rPr lang="en-US" sz="4000" b="1" dirty="0">
                <a:solidFill>
                  <a:srgbClr val="211E8A"/>
                </a:solidFill>
                <a:latin typeface="+mn-lt"/>
                <a:ea typeface="+mn-ea"/>
                <a:cs typeface="+mn-cs"/>
              </a:rPr>
            </a:br>
            <a:endParaRPr lang="en-US" sz="4000" b="1" dirty="0">
              <a:solidFill>
                <a:srgbClr val="211E8A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A3F696-3924-4DC2-B62B-7B4E406616DB}"/>
              </a:ext>
            </a:extLst>
          </p:cNvPr>
          <p:cNvSpPr txBox="1"/>
          <p:nvPr/>
        </p:nvSpPr>
        <p:spPr>
          <a:xfrm>
            <a:off x="561970" y="1484612"/>
            <a:ext cx="1131571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Complete, scan &amp; email the STMP application to the Coordinator</a:t>
            </a:r>
            <a:br>
              <a:rPr lang="en-US" sz="2800" dirty="0"/>
            </a:br>
            <a:r>
              <a:rPr lang="en-US" sz="2800" dirty="0"/>
              <a:t>at: [</a:t>
            </a:r>
            <a:r>
              <a:rPr lang="en-US" sz="2800" dirty="0">
                <a:solidFill>
                  <a:srgbClr val="FF0000"/>
                </a:solidFill>
              </a:rPr>
              <a:t>insert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STMP Coordinator’s email address]</a:t>
            </a:r>
            <a:br>
              <a:rPr lang="en-US" sz="2800" dirty="0"/>
            </a:b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Participate in a 20-minute telephone interview with the STMP Coordinator during one of the time slots indicated on your application</a:t>
            </a:r>
            <a:br>
              <a:rPr lang="en-US" sz="2800" dirty="0"/>
            </a:b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Secure &amp; submit parental consent to participate (form to be provided)</a:t>
            </a:r>
            <a:br>
              <a:rPr lang="en-US" sz="2800" dirty="0"/>
            </a:b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 Attend &amp; pass the STMP training in mid-July</a:t>
            </a:r>
            <a:br>
              <a:rPr lang="en-US" sz="2800" dirty="0"/>
            </a:b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Begin home visits as a Certified Smart Technology Mentor in August !</a:t>
            </a:r>
            <a:br>
              <a:rPr lang="en-US" sz="2800" dirty="0"/>
            </a:br>
            <a:endParaRPr lang="en-US" sz="2800" dirty="0"/>
          </a:p>
          <a:p>
            <a:pPr algn="ctr"/>
            <a:endParaRPr lang="en-US" sz="2800" b="1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CEAF168-C6D7-4EEA-8681-50B4EF51438D}"/>
              </a:ext>
            </a:extLst>
          </p:cNvPr>
          <p:cNvCxnSpPr>
            <a:cxnSpLocks/>
          </p:cNvCxnSpPr>
          <p:nvPr/>
        </p:nvCxnSpPr>
        <p:spPr>
          <a:xfrm>
            <a:off x="3158490" y="1219194"/>
            <a:ext cx="6122670" cy="0"/>
          </a:xfrm>
          <a:prstGeom prst="line">
            <a:avLst/>
          </a:prstGeom>
          <a:ln w="76200">
            <a:solidFill>
              <a:srgbClr val="EB52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5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84F05-9A01-4105-8D55-AF1B66EDF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48643"/>
            <a:ext cx="12191999" cy="178035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000" b="1" i="1" dirty="0">
                <a:solidFill>
                  <a:srgbClr val="FF0000"/>
                </a:solidFill>
                <a:latin typeface="+mn-lt"/>
              </a:rPr>
              <a:t>Smart </a:t>
            </a:r>
            <a:r>
              <a:rPr lang="en-US" sz="4000" b="1" i="1" dirty="0">
                <a:latin typeface="+mn-lt"/>
              </a:rPr>
              <a:t>Technology Mentors Program</a:t>
            </a:r>
            <a:br>
              <a:rPr lang="en-US" b="1" dirty="0"/>
            </a:b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DA8D861-2E88-4168-9718-25921FF0A865}"/>
              </a:ext>
            </a:extLst>
          </p:cNvPr>
          <p:cNvSpPr txBox="1">
            <a:spLocks/>
          </p:cNvSpPr>
          <p:nvPr/>
        </p:nvSpPr>
        <p:spPr>
          <a:xfrm>
            <a:off x="0" y="2473314"/>
            <a:ext cx="12192000" cy="1737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211E8A"/>
                </a:solidFill>
                <a:latin typeface="+mn-lt"/>
              </a:rPr>
              <a:t>Question &amp; Answer Session </a:t>
            </a:r>
            <a:endParaRPr lang="en-US" b="1" i="1" dirty="0">
              <a:solidFill>
                <a:srgbClr val="211E8A"/>
              </a:solidFill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3063AC-3EB7-4643-8D8D-B0760B125E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52" y="270083"/>
            <a:ext cx="4291593" cy="1045466"/>
          </a:xfrm>
          <a:prstGeom prst="rect">
            <a:avLst/>
          </a:prstGeom>
        </p:spPr>
      </p:pic>
      <p:pic>
        <p:nvPicPr>
          <p:cNvPr id="4" name="Graphic 3" descr="Help">
            <a:extLst>
              <a:ext uri="{FF2B5EF4-FFF2-40B4-BE49-F238E27FC236}">
                <a16:creationId xmlns:a16="http://schemas.microsoft.com/office/drawing/2014/main" id="{0E1EDCBC-64D8-40B6-9F4C-90EE924C29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85725" y="4025071"/>
            <a:ext cx="2020547" cy="2020547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2905572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15589</TotalTime>
  <Words>645</Words>
  <Application>Microsoft Office PowerPoint</Application>
  <PresentationFormat>Widescreen</PresentationFormat>
  <Paragraphs>81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Smart Technology Mentors Program </vt:lpstr>
      <vt:lpstr>  Presentation Agenda </vt:lpstr>
      <vt:lpstr>Program Description </vt:lpstr>
      <vt:lpstr>Program Description </vt:lpstr>
      <vt:lpstr>  Mentor Opportunities </vt:lpstr>
      <vt:lpstr>  STMP Training  </vt:lpstr>
      <vt:lpstr>  STMP Home Service Visits </vt:lpstr>
      <vt:lpstr>  Interested?   Take the Next Step! </vt:lpstr>
      <vt:lpstr>Smart Technology Mentors Program </vt:lpstr>
      <vt:lpstr>Smart Technology Mentors Program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 Update</dc:title>
  <dc:creator>Doug Newman</dc:creator>
  <cp:lastModifiedBy>Doug Newman</cp:lastModifiedBy>
  <cp:revision>254</cp:revision>
  <cp:lastPrinted>2018-08-15T23:17:16Z</cp:lastPrinted>
  <dcterms:created xsi:type="dcterms:W3CDTF">2018-07-24T20:16:10Z</dcterms:created>
  <dcterms:modified xsi:type="dcterms:W3CDTF">2020-03-19T15:19:23Z</dcterms:modified>
</cp:coreProperties>
</file>